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8" d="100"/>
          <a:sy n="78" d="100"/>
        </p:scale>
        <p:origin x="15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5CA73E-69C1-B8F2-3B85-49831E1C8770}"/>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EC"/>
          </a:p>
        </p:txBody>
      </p:sp>
      <p:sp>
        <p:nvSpPr>
          <p:cNvPr id="3" name="Subtítulo 2">
            <a:extLst>
              <a:ext uri="{FF2B5EF4-FFF2-40B4-BE49-F238E27FC236}">
                <a16:creationId xmlns:a16="http://schemas.microsoft.com/office/drawing/2014/main" id="{2F5ECD13-B7FE-E9CC-A0BB-F0BFE18A37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EC"/>
          </a:p>
        </p:txBody>
      </p:sp>
      <p:sp>
        <p:nvSpPr>
          <p:cNvPr id="4" name="Marcador de fecha 3">
            <a:extLst>
              <a:ext uri="{FF2B5EF4-FFF2-40B4-BE49-F238E27FC236}">
                <a16:creationId xmlns:a16="http://schemas.microsoft.com/office/drawing/2014/main" id="{E31D5AA8-B66C-3002-2A43-D39E6B735FF8}"/>
              </a:ext>
            </a:extLst>
          </p:cNvPr>
          <p:cNvSpPr>
            <a:spLocks noGrp="1"/>
          </p:cNvSpPr>
          <p:nvPr>
            <p:ph type="dt" sz="half" idx="10"/>
          </p:nvPr>
        </p:nvSpPr>
        <p:spPr/>
        <p:txBody>
          <a:bodyPr/>
          <a:lstStyle/>
          <a:p>
            <a:fld id="{88F4AB09-89B0-4908-8870-82A35AC5102C}" type="datetimeFigureOut">
              <a:rPr lang="es-EC" smtClean="0"/>
              <a:t>14/1/2025</a:t>
            </a:fld>
            <a:endParaRPr lang="es-EC"/>
          </a:p>
        </p:txBody>
      </p:sp>
      <p:sp>
        <p:nvSpPr>
          <p:cNvPr id="5" name="Marcador de pie de página 4">
            <a:extLst>
              <a:ext uri="{FF2B5EF4-FFF2-40B4-BE49-F238E27FC236}">
                <a16:creationId xmlns:a16="http://schemas.microsoft.com/office/drawing/2014/main" id="{FC2E04A2-F2C2-9184-7451-DFFEC9E7AF1E}"/>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2F498FCD-0D2E-7DFA-B9DC-0C156BF02184}"/>
              </a:ext>
            </a:extLst>
          </p:cNvPr>
          <p:cNvSpPr>
            <a:spLocks noGrp="1"/>
          </p:cNvSpPr>
          <p:nvPr>
            <p:ph type="sldNum" sz="quarter" idx="12"/>
          </p:nvPr>
        </p:nvSpPr>
        <p:spPr/>
        <p:txBody>
          <a:bodyPr/>
          <a:lstStyle/>
          <a:p>
            <a:fld id="{7A4C4B45-3939-4A9F-8348-16D300055428}" type="slidenum">
              <a:rPr lang="es-EC" smtClean="0"/>
              <a:t>‹Nº›</a:t>
            </a:fld>
            <a:endParaRPr lang="es-EC"/>
          </a:p>
        </p:txBody>
      </p:sp>
    </p:spTree>
    <p:extLst>
      <p:ext uri="{BB962C8B-B14F-4D97-AF65-F5344CB8AC3E}">
        <p14:creationId xmlns:p14="http://schemas.microsoft.com/office/powerpoint/2010/main" val="2444481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D39613A-7A9A-8961-438E-608618D79CF6}"/>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texto vertical 2">
            <a:extLst>
              <a:ext uri="{FF2B5EF4-FFF2-40B4-BE49-F238E27FC236}">
                <a16:creationId xmlns:a16="http://schemas.microsoft.com/office/drawing/2014/main" id="{E0E1CCC9-A26F-682E-95BF-3240F898FE86}"/>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4CBAC62F-A5A3-EA50-4A70-7BE3741BDD31}"/>
              </a:ext>
            </a:extLst>
          </p:cNvPr>
          <p:cNvSpPr>
            <a:spLocks noGrp="1"/>
          </p:cNvSpPr>
          <p:nvPr>
            <p:ph type="dt" sz="half" idx="10"/>
          </p:nvPr>
        </p:nvSpPr>
        <p:spPr/>
        <p:txBody>
          <a:bodyPr/>
          <a:lstStyle/>
          <a:p>
            <a:fld id="{88F4AB09-89B0-4908-8870-82A35AC5102C}" type="datetimeFigureOut">
              <a:rPr lang="es-EC" smtClean="0"/>
              <a:t>14/1/2025</a:t>
            </a:fld>
            <a:endParaRPr lang="es-EC"/>
          </a:p>
        </p:txBody>
      </p:sp>
      <p:sp>
        <p:nvSpPr>
          <p:cNvPr id="5" name="Marcador de pie de página 4">
            <a:extLst>
              <a:ext uri="{FF2B5EF4-FFF2-40B4-BE49-F238E27FC236}">
                <a16:creationId xmlns:a16="http://schemas.microsoft.com/office/drawing/2014/main" id="{95F25FD9-F16A-40CD-5F37-4CEBCD7994C4}"/>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CB65E5CC-FBA6-A1DA-E556-A85DE6E812B3}"/>
              </a:ext>
            </a:extLst>
          </p:cNvPr>
          <p:cNvSpPr>
            <a:spLocks noGrp="1"/>
          </p:cNvSpPr>
          <p:nvPr>
            <p:ph type="sldNum" sz="quarter" idx="12"/>
          </p:nvPr>
        </p:nvSpPr>
        <p:spPr/>
        <p:txBody>
          <a:bodyPr/>
          <a:lstStyle/>
          <a:p>
            <a:fld id="{7A4C4B45-3939-4A9F-8348-16D300055428}" type="slidenum">
              <a:rPr lang="es-EC" smtClean="0"/>
              <a:t>‹Nº›</a:t>
            </a:fld>
            <a:endParaRPr lang="es-EC"/>
          </a:p>
        </p:txBody>
      </p:sp>
    </p:spTree>
    <p:extLst>
      <p:ext uri="{BB962C8B-B14F-4D97-AF65-F5344CB8AC3E}">
        <p14:creationId xmlns:p14="http://schemas.microsoft.com/office/powerpoint/2010/main" val="615605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40359E4C-19E2-2924-37EC-A9365B3D4580}"/>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EC"/>
          </a:p>
        </p:txBody>
      </p:sp>
      <p:sp>
        <p:nvSpPr>
          <p:cNvPr id="3" name="Marcador de texto vertical 2">
            <a:extLst>
              <a:ext uri="{FF2B5EF4-FFF2-40B4-BE49-F238E27FC236}">
                <a16:creationId xmlns:a16="http://schemas.microsoft.com/office/drawing/2014/main" id="{B65BB53E-0705-88FE-D016-A0BD73CF28E9}"/>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8D264AEB-2EFB-B7FC-63F1-6DC715761185}"/>
              </a:ext>
            </a:extLst>
          </p:cNvPr>
          <p:cNvSpPr>
            <a:spLocks noGrp="1"/>
          </p:cNvSpPr>
          <p:nvPr>
            <p:ph type="dt" sz="half" idx="10"/>
          </p:nvPr>
        </p:nvSpPr>
        <p:spPr/>
        <p:txBody>
          <a:bodyPr/>
          <a:lstStyle/>
          <a:p>
            <a:fld id="{88F4AB09-89B0-4908-8870-82A35AC5102C}" type="datetimeFigureOut">
              <a:rPr lang="es-EC" smtClean="0"/>
              <a:t>14/1/2025</a:t>
            </a:fld>
            <a:endParaRPr lang="es-EC"/>
          </a:p>
        </p:txBody>
      </p:sp>
      <p:sp>
        <p:nvSpPr>
          <p:cNvPr id="5" name="Marcador de pie de página 4">
            <a:extLst>
              <a:ext uri="{FF2B5EF4-FFF2-40B4-BE49-F238E27FC236}">
                <a16:creationId xmlns:a16="http://schemas.microsoft.com/office/drawing/2014/main" id="{BC5989AE-0703-8F32-EEFE-AB1BF3BA3A7A}"/>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48BD9941-9237-1F73-2FB6-FF9C16BA5A3C}"/>
              </a:ext>
            </a:extLst>
          </p:cNvPr>
          <p:cNvSpPr>
            <a:spLocks noGrp="1"/>
          </p:cNvSpPr>
          <p:nvPr>
            <p:ph type="sldNum" sz="quarter" idx="12"/>
          </p:nvPr>
        </p:nvSpPr>
        <p:spPr/>
        <p:txBody>
          <a:bodyPr/>
          <a:lstStyle/>
          <a:p>
            <a:fld id="{7A4C4B45-3939-4A9F-8348-16D300055428}" type="slidenum">
              <a:rPr lang="es-EC" smtClean="0"/>
              <a:t>‹Nº›</a:t>
            </a:fld>
            <a:endParaRPr lang="es-EC"/>
          </a:p>
        </p:txBody>
      </p:sp>
    </p:spTree>
    <p:extLst>
      <p:ext uri="{BB962C8B-B14F-4D97-AF65-F5344CB8AC3E}">
        <p14:creationId xmlns:p14="http://schemas.microsoft.com/office/powerpoint/2010/main" val="1407952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0C9FE6-90E3-BFC3-8BA8-FF281E0BA3EA}"/>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9AE42FAC-3873-3E76-2163-3A14DA2A3AF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84EC1B43-1168-03E6-D285-3164A8F972BB}"/>
              </a:ext>
            </a:extLst>
          </p:cNvPr>
          <p:cNvSpPr>
            <a:spLocks noGrp="1"/>
          </p:cNvSpPr>
          <p:nvPr>
            <p:ph type="dt" sz="half" idx="10"/>
          </p:nvPr>
        </p:nvSpPr>
        <p:spPr/>
        <p:txBody>
          <a:bodyPr/>
          <a:lstStyle/>
          <a:p>
            <a:fld id="{88F4AB09-89B0-4908-8870-82A35AC5102C}" type="datetimeFigureOut">
              <a:rPr lang="es-EC" smtClean="0"/>
              <a:t>14/1/2025</a:t>
            </a:fld>
            <a:endParaRPr lang="es-EC"/>
          </a:p>
        </p:txBody>
      </p:sp>
      <p:sp>
        <p:nvSpPr>
          <p:cNvPr id="5" name="Marcador de pie de página 4">
            <a:extLst>
              <a:ext uri="{FF2B5EF4-FFF2-40B4-BE49-F238E27FC236}">
                <a16:creationId xmlns:a16="http://schemas.microsoft.com/office/drawing/2014/main" id="{AE4591A1-53E2-5100-F158-86A37B7142CE}"/>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FC24B785-C9A3-4249-ADB6-10A22564BE8F}"/>
              </a:ext>
            </a:extLst>
          </p:cNvPr>
          <p:cNvSpPr>
            <a:spLocks noGrp="1"/>
          </p:cNvSpPr>
          <p:nvPr>
            <p:ph type="sldNum" sz="quarter" idx="12"/>
          </p:nvPr>
        </p:nvSpPr>
        <p:spPr/>
        <p:txBody>
          <a:bodyPr/>
          <a:lstStyle/>
          <a:p>
            <a:fld id="{7A4C4B45-3939-4A9F-8348-16D300055428}" type="slidenum">
              <a:rPr lang="es-EC" smtClean="0"/>
              <a:t>‹Nº›</a:t>
            </a:fld>
            <a:endParaRPr lang="es-EC"/>
          </a:p>
        </p:txBody>
      </p:sp>
    </p:spTree>
    <p:extLst>
      <p:ext uri="{BB962C8B-B14F-4D97-AF65-F5344CB8AC3E}">
        <p14:creationId xmlns:p14="http://schemas.microsoft.com/office/powerpoint/2010/main" val="1932093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9106B3F-184B-0FAF-5867-D9EF168D9CCB}"/>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14052326-27CF-E0FF-D46E-90B38320C33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7453A2B0-38A3-49E1-B1DE-2E431A0DA624}"/>
              </a:ext>
            </a:extLst>
          </p:cNvPr>
          <p:cNvSpPr>
            <a:spLocks noGrp="1"/>
          </p:cNvSpPr>
          <p:nvPr>
            <p:ph type="dt" sz="half" idx="10"/>
          </p:nvPr>
        </p:nvSpPr>
        <p:spPr/>
        <p:txBody>
          <a:bodyPr/>
          <a:lstStyle/>
          <a:p>
            <a:fld id="{88F4AB09-89B0-4908-8870-82A35AC5102C}" type="datetimeFigureOut">
              <a:rPr lang="es-EC" smtClean="0"/>
              <a:t>14/1/2025</a:t>
            </a:fld>
            <a:endParaRPr lang="es-EC"/>
          </a:p>
        </p:txBody>
      </p:sp>
      <p:sp>
        <p:nvSpPr>
          <p:cNvPr id="5" name="Marcador de pie de página 4">
            <a:extLst>
              <a:ext uri="{FF2B5EF4-FFF2-40B4-BE49-F238E27FC236}">
                <a16:creationId xmlns:a16="http://schemas.microsoft.com/office/drawing/2014/main" id="{1CA89CFE-48EC-9D17-A4B6-A4E2120FBDF6}"/>
              </a:ext>
            </a:extLst>
          </p:cNvPr>
          <p:cNvSpPr>
            <a:spLocks noGrp="1"/>
          </p:cNvSpPr>
          <p:nvPr>
            <p:ph type="ftr" sz="quarter" idx="11"/>
          </p:nvPr>
        </p:nvSpPr>
        <p:spPr/>
        <p:txBody>
          <a:bodyPr/>
          <a:lstStyle/>
          <a:p>
            <a:endParaRPr lang="es-EC"/>
          </a:p>
        </p:txBody>
      </p:sp>
      <p:sp>
        <p:nvSpPr>
          <p:cNvPr id="6" name="Marcador de número de diapositiva 5">
            <a:extLst>
              <a:ext uri="{FF2B5EF4-FFF2-40B4-BE49-F238E27FC236}">
                <a16:creationId xmlns:a16="http://schemas.microsoft.com/office/drawing/2014/main" id="{6E4327B3-B88C-8A6E-994B-806AA3A1D0AB}"/>
              </a:ext>
            </a:extLst>
          </p:cNvPr>
          <p:cNvSpPr>
            <a:spLocks noGrp="1"/>
          </p:cNvSpPr>
          <p:nvPr>
            <p:ph type="sldNum" sz="quarter" idx="12"/>
          </p:nvPr>
        </p:nvSpPr>
        <p:spPr/>
        <p:txBody>
          <a:bodyPr/>
          <a:lstStyle/>
          <a:p>
            <a:fld id="{7A4C4B45-3939-4A9F-8348-16D300055428}" type="slidenum">
              <a:rPr lang="es-EC" smtClean="0"/>
              <a:t>‹Nº›</a:t>
            </a:fld>
            <a:endParaRPr lang="es-EC"/>
          </a:p>
        </p:txBody>
      </p:sp>
    </p:spTree>
    <p:extLst>
      <p:ext uri="{BB962C8B-B14F-4D97-AF65-F5344CB8AC3E}">
        <p14:creationId xmlns:p14="http://schemas.microsoft.com/office/powerpoint/2010/main" val="1521874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C3FAF5-D86C-DFAA-D031-4CB803515C43}"/>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2DC4FA71-FB3B-16E9-56E6-D39236FB85DF}"/>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contenido 3">
            <a:extLst>
              <a:ext uri="{FF2B5EF4-FFF2-40B4-BE49-F238E27FC236}">
                <a16:creationId xmlns:a16="http://schemas.microsoft.com/office/drawing/2014/main" id="{A0F929D7-768A-A7D8-C6DB-905D719B7CA6}"/>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fecha 4">
            <a:extLst>
              <a:ext uri="{FF2B5EF4-FFF2-40B4-BE49-F238E27FC236}">
                <a16:creationId xmlns:a16="http://schemas.microsoft.com/office/drawing/2014/main" id="{712E712F-73BA-EE9E-EA89-5362ED2B7C36}"/>
              </a:ext>
            </a:extLst>
          </p:cNvPr>
          <p:cNvSpPr>
            <a:spLocks noGrp="1"/>
          </p:cNvSpPr>
          <p:nvPr>
            <p:ph type="dt" sz="half" idx="10"/>
          </p:nvPr>
        </p:nvSpPr>
        <p:spPr/>
        <p:txBody>
          <a:bodyPr/>
          <a:lstStyle/>
          <a:p>
            <a:fld id="{88F4AB09-89B0-4908-8870-82A35AC5102C}" type="datetimeFigureOut">
              <a:rPr lang="es-EC" smtClean="0"/>
              <a:t>14/1/2025</a:t>
            </a:fld>
            <a:endParaRPr lang="es-EC"/>
          </a:p>
        </p:txBody>
      </p:sp>
      <p:sp>
        <p:nvSpPr>
          <p:cNvPr id="6" name="Marcador de pie de página 5">
            <a:extLst>
              <a:ext uri="{FF2B5EF4-FFF2-40B4-BE49-F238E27FC236}">
                <a16:creationId xmlns:a16="http://schemas.microsoft.com/office/drawing/2014/main" id="{5E7509BD-1912-95BA-F17A-742FAF0D4B45}"/>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7F0D1B7F-0030-9005-282B-ACC3B0A6D41D}"/>
              </a:ext>
            </a:extLst>
          </p:cNvPr>
          <p:cNvSpPr>
            <a:spLocks noGrp="1"/>
          </p:cNvSpPr>
          <p:nvPr>
            <p:ph type="sldNum" sz="quarter" idx="12"/>
          </p:nvPr>
        </p:nvSpPr>
        <p:spPr/>
        <p:txBody>
          <a:bodyPr/>
          <a:lstStyle/>
          <a:p>
            <a:fld id="{7A4C4B45-3939-4A9F-8348-16D300055428}" type="slidenum">
              <a:rPr lang="es-EC" smtClean="0"/>
              <a:t>‹Nº›</a:t>
            </a:fld>
            <a:endParaRPr lang="es-EC"/>
          </a:p>
        </p:txBody>
      </p:sp>
    </p:spTree>
    <p:extLst>
      <p:ext uri="{BB962C8B-B14F-4D97-AF65-F5344CB8AC3E}">
        <p14:creationId xmlns:p14="http://schemas.microsoft.com/office/powerpoint/2010/main" val="2180448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3C8C93F-E2B5-412F-0BAC-9913DEA5B933}"/>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60E5419C-7FAE-F04C-C3A4-B0A11AD4C01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41E1A830-9E7A-ACE2-A25F-08569C578EEF}"/>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5" name="Marcador de texto 4">
            <a:extLst>
              <a:ext uri="{FF2B5EF4-FFF2-40B4-BE49-F238E27FC236}">
                <a16:creationId xmlns:a16="http://schemas.microsoft.com/office/drawing/2014/main" id="{CC795D4C-F338-B7FC-4430-3C5DE4C00D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8E7D9F60-04FA-FF11-D010-97C0769E75A0}"/>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7" name="Marcador de fecha 6">
            <a:extLst>
              <a:ext uri="{FF2B5EF4-FFF2-40B4-BE49-F238E27FC236}">
                <a16:creationId xmlns:a16="http://schemas.microsoft.com/office/drawing/2014/main" id="{C5CE3B40-8BF6-4FCA-AC91-556FE3166F35}"/>
              </a:ext>
            </a:extLst>
          </p:cNvPr>
          <p:cNvSpPr>
            <a:spLocks noGrp="1"/>
          </p:cNvSpPr>
          <p:nvPr>
            <p:ph type="dt" sz="half" idx="10"/>
          </p:nvPr>
        </p:nvSpPr>
        <p:spPr/>
        <p:txBody>
          <a:bodyPr/>
          <a:lstStyle/>
          <a:p>
            <a:fld id="{88F4AB09-89B0-4908-8870-82A35AC5102C}" type="datetimeFigureOut">
              <a:rPr lang="es-EC" smtClean="0"/>
              <a:t>14/1/2025</a:t>
            </a:fld>
            <a:endParaRPr lang="es-EC"/>
          </a:p>
        </p:txBody>
      </p:sp>
      <p:sp>
        <p:nvSpPr>
          <p:cNvPr id="8" name="Marcador de pie de página 7">
            <a:extLst>
              <a:ext uri="{FF2B5EF4-FFF2-40B4-BE49-F238E27FC236}">
                <a16:creationId xmlns:a16="http://schemas.microsoft.com/office/drawing/2014/main" id="{DDBE0F4D-031B-BC4D-46CE-5F0C559603EC}"/>
              </a:ext>
            </a:extLst>
          </p:cNvPr>
          <p:cNvSpPr>
            <a:spLocks noGrp="1"/>
          </p:cNvSpPr>
          <p:nvPr>
            <p:ph type="ftr" sz="quarter" idx="11"/>
          </p:nvPr>
        </p:nvSpPr>
        <p:spPr/>
        <p:txBody>
          <a:bodyPr/>
          <a:lstStyle/>
          <a:p>
            <a:endParaRPr lang="es-EC"/>
          </a:p>
        </p:txBody>
      </p:sp>
      <p:sp>
        <p:nvSpPr>
          <p:cNvPr id="9" name="Marcador de número de diapositiva 8">
            <a:extLst>
              <a:ext uri="{FF2B5EF4-FFF2-40B4-BE49-F238E27FC236}">
                <a16:creationId xmlns:a16="http://schemas.microsoft.com/office/drawing/2014/main" id="{935AF91F-F665-ABD0-E059-FE7B6E35F21C}"/>
              </a:ext>
            </a:extLst>
          </p:cNvPr>
          <p:cNvSpPr>
            <a:spLocks noGrp="1"/>
          </p:cNvSpPr>
          <p:nvPr>
            <p:ph type="sldNum" sz="quarter" idx="12"/>
          </p:nvPr>
        </p:nvSpPr>
        <p:spPr/>
        <p:txBody>
          <a:bodyPr/>
          <a:lstStyle/>
          <a:p>
            <a:fld id="{7A4C4B45-3939-4A9F-8348-16D300055428}" type="slidenum">
              <a:rPr lang="es-EC" smtClean="0"/>
              <a:t>‹Nº›</a:t>
            </a:fld>
            <a:endParaRPr lang="es-EC"/>
          </a:p>
        </p:txBody>
      </p:sp>
    </p:spTree>
    <p:extLst>
      <p:ext uri="{BB962C8B-B14F-4D97-AF65-F5344CB8AC3E}">
        <p14:creationId xmlns:p14="http://schemas.microsoft.com/office/powerpoint/2010/main" val="361837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F10A2B-9953-04B4-0874-CD8461E90CB4}"/>
              </a:ext>
            </a:extLst>
          </p:cNvPr>
          <p:cNvSpPr>
            <a:spLocks noGrp="1"/>
          </p:cNvSpPr>
          <p:nvPr>
            <p:ph type="title"/>
          </p:nvPr>
        </p:nvSpPr>
        <p:spPr/>
        <p:txBody>
          <a:bodyPr/>
          <a:lstStyle/>
          <a:p>
            <a:r>
              <a:rPr lang="es-ES"/>
              <a:t>Haga clic para modificar el estilo de título del patrón</a:t>
            </a:r>
            <a:endParaRPr lang="es-EC"/>
          </a:p>
        </p:txBody>
      </p:sp>
      <p:sp>
        <p:nvSpPr>
          <p:cNvPr id="3" name="Marcador de fecha 2">
            <a:extLst>
              <a:ext uri="{FF2B5EF4-FFF2-40B4-BE49-F238E27FC236}">
                <a16:creationId xmlns:a16="http://schemas.microsoft.com/office/drawing/2014/main" id="{6B131A69-177F-2A81-441B-7C5F5CE1599C}"/>
              </a:ext>
            </a:extLst>
          </p:cNvPr>
          <p:cNvSpPr>
            <a:spLocks noGrp="1"/>
          </p:cNvSpPr>
          <p:nvPr>
            <p:ph type="dt" sz="half" idx="10"/>
          </p:nvPr>
        </p:nvSpPr>
        <p:spPr/>
        <p:txBody>
          <a:bodyPr/>
          <a:lstStyle/>
          <a:p>
            <a:fld id="{88F4AB09-89B0-4908-8870-82A35AC5102C}" type="datetimeFigureOut">
              <a:rPr lang="es-EC" smtClean="0"/>
              <a:t>14/1/2025</a:t>
            </a:fld>
            <a:endParaRPr lang="es-EC"/>
          </a:p>
        </p:txBody>
      </p:sp>
      <p:sp>
        <p:nvSpPr>
          <p:cNvPr id="4" name="Marcador de pie de página 3">
            <a:extLst>
              <a:ext uri="{FF2B5EF4-FFF2-40B4-BE49-F238E27FC236}">
                <a16:creationId xmlns:a16="http://schemas.microsoft.com/office/drawing/2014/main" id="{607C5EF2-8E7D-C36E-0C58-07C33B3AD56F}"/>
              </a:ext>
            </a:extLst>
          </p:cNvPr>
          <p:cNvSpPr>
            <a:spLocks noGrp="1"/>
          </p:cNvSpPr>
          <p:nvPr>
            <p:ph type="ftr" sz="quarter" idx="11"/>
          </p:nvPr>
        </p:nvSpPr>
        <p:spPr/>
        <p:txBody>
          <a:bodyPr/>
          <a:lstStyle/>
          <a:p>
            <a:endParaRPr lang="es-EC"/>
          </a:p>
        </p:txBody>
      </p:sp>
      <p:sp>
        <p:nvSpPr>
          <p:cNvPr id="5" name="Marcador de número de diapositiva 4">
            <a:extLst>
              <a:ext uri="{FF2B5EF4-FFF2-40B4-BE49-F238E27FC236}">
                <a16:creationId xmlns:a16="http://schemas.microsoft.com/office/drawing/2014/main" id="{AA1094D4-F299-5205-5959-55A2C4D89DF5}"/>
              </a:ext>
            </a:extLst>
          </p:cNvPr>
          <p:cNvSpPr>
            <a:spLocks noGrp="1"/>
          </p:cNvSpPr>
          <p:nvPr>
            <p:ph type="sldNum" sz="quarter" idx="12"/>
          </p:nvPr>
        </p:nvSpPr>
        <p:spPr/>
        <p:txBody>
          <a:bodyPr/>
          <a:lstStyle/>
          <a:p>
            <a:fld id="{7A4C4B45-3939-4A9F-8348-16D300055428}" type="slidenum">
              <a:rPr lang="es-EC" smtClean="0"/>
              <a:t>‹Nº›</a:t>
            </a:fld>
            <a:endParaRPr lang="es-EC"/>
          </a:p>
        </p:txBody>
      </p:sp>
    </p:spTree>
    <p:extLst>
      <p:ext uri="{BB962C8B-B14F-4D97-AF65-F5344CB8AC3E}">
        <p14:creationId xmlns:p14="http://schemas.microsoft.com/office/powerpoint/2010/main" val="4253241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088E49E9-B750-2297-7B97-B2820677D4FE}"/>
              </a:ext>
            </a:extLst>
          </p:cNvPr>
          <p:cNvSpPr>
            <a:spLocks noGrp="1"/>
          </p:cNvSpPr>
          <p:nvPr>
            <p:ph type="dt" sz="half" idx="10"/>
          </p:nvPr>
        </p:nvSpPr>
        <p:spPr/>
        <p:txBody>
          <a:bodyPr/>
          <a:lstStyle/>
          <a:p>
            <a:fld id="{88F4AB09-89B0-4908-8870-82A35AC5102C}" type="datetimeFigureOut">
              <a:rPr lang="es-EC" smtClean="0"/>
              <a:t>14/1/2025</a:t>
            </a:fld>
            <a:endParaRPr lang="es-EC"/>
          </a:p>
        </p:txBody>
      </p:sp>
      <p:sp>
        <p:nvSpPr>
          <p:cNvPr id="3" name="Marcador de pie de página 2">
            <a:extLst>
              <a:ext uri="{FF2B5EF4-FFF2-40B4-BE49-F238E27FC236}">
                <a16:creationId xmlns:a16="http://schemas.microsoft.com/office/drawing/2014/main" id="{768C6A35-BFF3-13F7-3823-C4883528A5CA}"/>
              </a:ext>
            </a:extLst>
          </p:cNvPr>
          <p:cNvSpPr>
            <a:spLocks noGrp="1"/>
          </p:cNvSpPr>
          <p:nvPr>
            <p:ph type="ftr" sz="quarter" idx="11"/>
          </p:nvPr>
        </p:nvSpPr>
        <p:spPr/>
        <p:txBody>
          <a:bodyPr/>
          <a:lstStyle/>
          <a:p>
            <a:endParaRPr lang="es-EC"/>
          </a:p>
        </p:txBody>
      </p:sp>
      <p:sp>
        <p:nvSpPr>
          <p:cNvPr id="4" name="Marcador de número de diapositiva 3">
            <a:extLst>
              <a:ext uri="{FF2B5EF4-FFF2-40B4-BE49-F238E27FC236}">
                <a16:creationId xmlns:a16="http://schemas.microsoft.com/office/drawing/2014/main" id="{1AD1CC8A-312C-38E4-ABE2-578F2DFF99B8}"/>
              </a:ext>
            </a:extLst>
          </p:cNvPr>
          <p:cNvSpPr>
            <a:spLocks noGrp="1"/>
          </p:cNvSpPr>
          <p:nvPr>
            <p:ph type="sldNum" sz="quarter" idx="12"/>
          </p:nvPr>
        </p:nvSpPr>
        <p:spPr/>
        <p:txBody>
          <a:bodyPr/>
          <a:lstStyle/>
          <a:p>
            <a:fld id="{7A4C4B45-3939-4A9F-8348-16D300055428}" type="slidenum">
              <a:rPr lang="es-EC" smtClean="0"/>
              <a:t>‹Nº›</a:t>
            </a:fld>
            <a:endParaRPr lang="es-EC"/>
          </a:p>
        </p:txBody>
      </p:sp>
    </p:spTree>
    <p:extLst>
      <p:ext uri="{BB962C8B-B14F-4D97-AF65-F5344CB8AC3E}">
        <p14:creationId xmlns:p14="http://schemas.microsoft.com/office/powerpoint/2010/main" val="3277504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EB513C-131F-AC72-10A5-AEEF696790A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contenido 2">
            <a:extLst>
              <a:ext uri="{FF2B5EF4-FFF2-40B4-BE49-F238E27FC236}">
                <a16:creationId xmlns:a16="http://schemas.microsoft.com/office/drawing/2014/main" id="{B38BE7AE-724D-49B4-55D3-36055E90890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texto 3">
            <a:extLst>
              <a:ext uri="{FF2B5EF4-FFF2-40B4-BE49-F238E27FC236}">
                <a16:creationId xmlns:a16="http://schemas.microsoft.com/office/drawing/2014/main" id="{AD93B12E-6E8B-1545-37AE-A7DE94B34B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05949AB-EB63-8A5D-9325-6FFCA193E3FF}"/>
              </a:ext>
            </a:extLst>
          </p:cNvPr>
          <p:cNvSpPr>
            <a:spLocks noGrp="1"/>
          </p:cNvSpPr>
          <p:nvPr>
            <p:ph type="dt" sz="half" idx="10"/>
          </p:nvPr>
        </p:nvSpPr>
        <p:spPr/>
        <p:txBody>
          <a:bodyPr/>
          <a:lstStyle/>
          <a:p>
            <a:fld id="{88F4AB09-89B0-4908-8870-82A35AC5102C}" type="datetimeFigureOut">
              <a:rPr lang="es-EC" smtClean="0"/>
              <a:t>14/1/2025</a:t>
            </a:fld>
            <a:endParaRPr lang="es-EC"/>
          </a:p>
        </p:txBody>
      </p:sp>
      <p:sp>
        <p:nvSpPr>
          <p:cNvPr id="6" name="Marcador de pie de página 5">
            <a:extLst>
              <a:ext uri="{FF2B5EF4-FFF2-40B4-BE49-F238E27FC236}">
                <a16:creationId xmlns:a16="http://schemas.microsoft.com/office/drawing/2014/main" id="{5BEFCCB4-AD3C-765A-6035-3CCBD4BB299C}"/>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E574DA96-C10F-6ED8-3CE9-A1F8C0098970}"/>
              </a:ext>
            </a:extLst>
          </p:cNvPr>
          <p:cNvSpPr>
            <a:spLocks noGrp="1"/>
          </p:cNvSpPr>
          <p:nvPr>
            <p:ph type="sldNum" sz="quarter" idx="12"/>
          </p:nvPr>
        </p:nvSpPr>
        <p:spPr/>
        <p:txBody>
          <a:bodyPr/>
          <a:lstStyle/>
          <a:p>
            <a:fld id="{7A4C4B45-3939-4A9F-8348-16D300055428}" type="slidenum">
              <a:rPr lang="es-EC" smtClean="0"/>
              <a:t>‹Nº›</a:t>
            </a:fld>
            <a:endParaRPr lang="es-EC"/>
          </a:p>
        </p:txBody>
      </p:sp>
    </p:spTree>
    <p:extLst>
      <p:ext uri="{BB962C8B-B14F-4D97-AF65-F5344CB8AC3E}">
        <p14:creationId xmlns:p14="http://schemas.microsoft.com/office/powerpoint/2010/main" val="4170244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8BD48B-91D8-F837-CC99-F95098D1DA8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EC"/>
          </a:p>
        </p:txBody>
      </p:sp>
      <p:sp>
        <p:nvSpPr>
          <p:cNvPr id="3" name="Marcador de posición de imagen 2">
            <a:extLst>
              <a:ext uri="{FF2B5EF4-FFF2-40B4-BE49-F238E27FC236}">
                <a16:creationId xmlns:a16="http://schemas.microsoft.com/office/drawing/2014/main" id="{05E6CA77-6FE7-D14B-8DB5-8100C2E30D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Marcador de texto 3">
            <a:extLst>
              <a:ext uri="{FF2B5EF4-FFF2-40B4-BE49-F238E27FC236}">
                <a16:creationId xmlns:a16="http://schemas.microsoft.com/office/drawing/2014/main" id="{114E368A-B538-2EC2-AD36-9CC5DBA474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9C71382-63DC-7A05-142D-D582231A0FD1}"/>
              </a:ext>
            </a:extLst>
          </p:cNvPr>
          <p:cNvSpPr>
            <a:spLocks noGrp="1"/>
          </p:cNvSpPr>
          <p:nvPr>
            <p:ph type="dt" sz="half" idx="10"/>
          </p:nvPr>
        </p:nvSpPr>
        <p:spPr/>
        <p:txBody>
          <a:bodyPr/>
          <a:lstStyle/>
          <a:p>
            <a:fld id="{88F4AB09-89B0-4908-8870-82A35AC5102C}" type="datetimeFigureOut">
              <a:rPr lang="es-EC" smtClean="0"/>
              <a:t>14/1/2025</a:t>
            </a:fld>
            <a:endParaRPr lang="es-EC"/>
          </a:p>
        </p:txBody>
      </p:sp>
      <p:sp>
        <p:nvSpPr>
          <p:cNvPr id="6" name="Marcador de pie de página 5">
            <a:extLst>
              <a:ext uri="{FF2B5EF4-FFF2-40B4-BE49-F238E27FC236}">
                <a16:creationId xmlns:a16="http://schemas.microsoft.com/office/drawing/2014/main" id="{1BCF4C05-3FFF-5289-21F7-AF8F1362F7F5}"/>
              </a:ext>
            </a:extLst>
          </p:cNvPr>
          <p:cNvSpPr>
            <a:spLocks noGrp="1"/>
          </p:cNvSpPr>
          <p:nvPr>
            <p:ph type="ftr" sz="quarter" idx="11"/>
          </p:nvPr>
        </p:nvSpPr>
        <p:spPr/>
        <p:txBody>
          <a:bodyPr/>
          <a:lstStyle/>
          <a:p>
            <a:endParaRPr lang="es-EC"/>
          </a:p>
        </p:txBody>
      </p:sp>
      <p:sp>
        <p:nvSpPr>
          <p:cNvPr id="7" name="Marcador de número de diapositiva 6">
            <a:extLst>
              <a:ext uri="{FF2B5EF4-FFF2-40B4-BE49-F238E27FC236}">
                <a16:creationId xmlns:a16="http://schemas.microsoft.com/office/drawing/2014/main" id="{74AA58CA-9E6C-4593-FD0A-86646A82A7C1}"/>
              </a:ext>
            </a:extLst>
          </p:cNvPr>
          <p:cNvSpPr>
            <a:spLocks noGrp="1"/>
          </p:cNvSpPr>
          <p:nvPr>
            <p:ph type="sldNum" sz="quarter" idx="12"/>
          </p:nvPr>
        </p:nvSpPr>
        <p:spPr/>
        <p:txBody>
          <a:bodyPr/>
          <a:lstStyle/>
          <a:p>
            <a:fld id="{7A4C4B45-3939-4A9F-8348-16D300055428}" type="slidenum">
              <a:rPr lang="es-EC" smtClean="0"/>
              <a:t>‹Nº›</a:t>
            </a:fld>
            <a:endParaRPr lang="es-EC"/>
          </a:p>
        </p:txBody>
      </p:sp>
    </p:spTree>
    <p:extLst>
      <p:ext uri="{BB962C8B-B14F-4D97-AF65-F5344CB8AC3E}">
        <p14:creationId xmlns:p14="http://schemas.microsoft.com/office/powerpoint/2010/main" val="54125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F8781A40-D697-DB62-80D8-D4F98556F5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EC"/>
          </a:p>
        </p:txBody>
      </p:sp>
      <p:sp>
        <p:nvSpPr>
          <p:cNvPr id="3" name="Marcador de texto 2">
            <a:extLst>
              <a:ext uri="{FF2B5EF4-FFF2-40B4-BE49-F238E27FC236}">
                <a16:creationId xmlns:a16="http://schemas.microsoft.com/office/drawing/2014/main" id="{C851DEBA-FDE0-A585-D957-10A6AFE3BF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4" name="Marcador de fecha 3">
            <a:extLst>
              <a:ext uri="{FF2B5EF4-FFF2-40B4-BE49-F238E27FC236}">
                <a16:creationId xmlns:a16="http://schemas.microsoft.com/office/drawing/2014/main" id="{D27EBBE6-D191-D849-04C4-A72D74312D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8F4AB09-89B0-4908-8870-82A35AC5102C}" type="datetimeFigureOut">
              <a:rPr lang="es-EC" smtClean="0"/>
              <a:t>14/1/2025</a:t>
            </a:fld>
            <a:endParaRPr lang="es-EC"/>
          </a:p>
        </p:txBody>
      </p:sp>
      <p:sp>
        <p:nvSpPr>
          <p:cNvPr id="5" name="Marcador de pie de página 4">
            <a:extLst>
              <a:ext uri="{FF2B5EF4-FFF2-40B4-BE49-F238E27FC236}">
                <a16:creationId xmlns:a16="http://schemas.microsoft.com/office/drawing/2014/main" id="{0356382E-0576-8692-9E94-F5D9C70BBA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C"/>
          </a:p>
        </p:txBody>
      </p:sp>
      <p:sp>
        <p:nvSpPr>
          <p:cNvPr id="6" name="Marcador de número de diapositiva 5">
            <a:extLst>
              <a:ext uri="{FF2B5EF4-FFF2-40B4-BE49-F238E27FC236}">
                <a16:creationId xmlns:a16="http://schemas.microsoft.com/office/drawing/2014/main" id="{7C7DE1E9-7A0A-BEF8-8F2D-74E568D41AF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A4C4B45-3939-4A9F-8348-16D300055428}" type="slidenum">
              <a:rPr lang="es-EC" smtClean="0"/>
              <a:t>‹Nº›</a:t>
            </a:fld>
            <a:endParaRPr lang="es-EC"/>
          </a:p>
        </p:txBody>
      </p:sp>
    </p:spTree>
    <p:extLst>
      <p:ext uri="{BB962C8B-B14F-4D97-AF65-F5344CB8AC3E}">
        <p14:creationId xmlns:p14="http://schemas.microsoft.com/office/powerpoint/2010/main" val="3040137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Wall Art - Photograph - Inicio de la Primavera by Alfonso Garcia">
            <a:extLst>
              <a:ext uri="{FF2B5EF4-FFF2-40B4-BE49-F238E27FC236}">
                <a16:creationId xmlns:a16="http://schemas.microsoft.com/office/drawing/2014/main" id="{C71BCFA4-4957-17F3-C883-A1E8C3046B64}"/>
              </a:ext>
            </a:extLst>
          </p:cNvPr>
          <p:cNvPicPr>
            <a:picLocks noChangeAspect="1" noChangeArrowheads="1"/>
          </p:cNvPicPr>
          <p:nvPr/>
        </p:nvPicPr>
        <p:blipFill>
          <a:blip r:embed="rId2">
            <a:alphaModFix amt="50000"/>
            <a:extLst>
              <a:ext uri="{28A0092B-C50C-407E-A947-70E740481C1C}">
                <a14:useLocalDpi xmlns:a14="http://schemas.microsoft.com/office/drawing/2010/main" val="0"/>
              </a:ext>
            </a:extLst>
          </a:blip>
          <a:srcRect t="6405" b="11479"/>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3" name="Subtítulo 2">
            <a:extLst>
              <a:ext uri="{FF2B5EF4-FFF2-40B4-BE49-F238E27FC236}">
                <a16:creationId xmlns:a16="http://schemas.microsoft.com/office/drawing/2014/main" id="{5A657F85-AFED-65BC-EDE4-E0EF330F7E08}"/>
              </a:ext>
            </a:extLst>
          </p:cNvPr>
          <p:cNvSpPr>
            <a:spLocks noGrp="1"/>
          </p:cNvSpPr>
          <p:nvPr>
            <p:ph type="subTitle" idx="1"/>
          </p:nvPr>
        </p:nvSpPr>
        <p:spPr>
          <a:xfrm>
            <a:off x="1524000" y="4159404"/>
            <a:ext cx="9144000" cy="1098395"/>
          </a:xfrm>
        </p:spPr>
        <p:txBody>
          <a:bodyPr>
            <a:normAutofit fontScale="92500" lnSpcReduction="20000"/>
          </a:bodyPr>
          <a:lstStyle/>
          <a:p>
            <a:endParaRPr lang="es-ES" dirty="0">
              <a:solidFill>
                <a:srgbClr val="FFFFFF"/>
              </a:solidFill>
            </a:endParaRPr>
          </a:p>
          <a:p>
            <a:r>
              <a:rPr lang="es-EC" sz="6000" b="1" i="1" dirty="0">
                <a:solidFill>
                  <a:srgbClr val="FFFFFF"/>
                </a:solidFill>
                <a:effectLst>
                  <a:outerShdw blurRad="38100" dist="38100" dir="2700000" algn="tl">
                    <a:srgbClr val="000000">
                      <a:alpha val="43137"/>
                    </a:srgbClr>
                  </a:outerShdw>
                </a:effectLst>
                <a:latin typeface="Garamond" panose="02020404030301010803" pitchFamily="18" charset="0"/>
              </a:rPr>
              <a:t>Un nuevo comienzo</a:t>
            </a:r>
          </a:p>
          <a:p>
            <a:endParaRPr lang="es-EC" b="1" i="1" dirty="0">
              <a:solidFill>
                <a:srgbClr val="FFFFFF"/>
              </a:solidFill>
              <a:effectLst>
                <a:outerShdw blurRad="38100" dist="38100" dir="2700000" algn="tl">
                  <a:srgbClr val="000000">
                    <a:alpha val="43137"/>
                  </a:srgbClr>
                </a:outerShdw>
              </a:effectLst>
              <a:latin typeface="Garamond" panose="02020404030301010803" pitchFamily="18" charset="0"/>
            </a:endParaRPr>
          </a:p>
        </p:txBody>
      </p:sp>
    </p:spTree>
    <p:extLst>
      <p:ext uri="{BB962C8B-B14F-4D97-AF65-F5344CB8AC3E}">
        <p14:creationId xmlns:p14="http://schemas.microsoft.com/office/powerpoint/2010/main" val="37451371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left)">
                                      <p:cBhvr>
                                        <p:cTn id="7" dur="2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7" name="Rectangle 2056">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5 cosas que hacer antes de iniciar el Camino de Santiago | Pensión Casa  Camiño">
            <a:extLst>
              <a:ext uri="{FF2B5EF4-FFF2-40B4-BE49-F238E27FC236}">
                <a16:creationId xmlns:a16="http://schemas.microsoft.com/office/drawing/2014/main" id="{F7C03F76-5D5F-635D-F0B3-4188D3374C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0811"/>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09FE7713-4287-DA3D-24CD-9C651D0E538D}"/>
              </a:ext>
            </a:extLst>
          </p:cNvPr>
          <p:cNvSpPr>
            <a:spLocks noGrp="1"/>
          </p:cNvSpPr>
          <p:nvPr>
            <p:ph idx="1"/>
          </p:nvPr>
        </p:nvSpPr>
        <p:spPr>
          <a:xfrm>
            <a:off x="6250075" y="371788"/>
            <a:ext cx="5717512" cy="6149591"/>
          </a:xfrm>
        </p:spPr>
        <p:txBody>
          <a:bodyPr>
            <a:normAutofit/>
          </a:bodyPr>
          <a:lstStyle/>
          <a:p>
            <a:pPr marL="0" indent="0">
              <a:buNone/>
            </a:pPr>
            <a:r>
              <a:rPr lang="es-ES" sz="3000" dirty="0">
                <a:effectLst>
                  <a:outerShdw blurRad="38100" dist="38100" dir="2700000" algn="tl">
                    <a:srgbClr val="000000">
                      <a:alpha val="43137"/>
                    </a:srgbClr>
                  </a:outerShdw>
                </a:effectLst>
                <a:latin typeface="Garamond" panose="02020404030301010803" pitchFamily="18" charset="0"/>
              </a:rPr>
              <a:t>Los nuevos comienzos para las personas no son accidentes, no ocurren al azar. Son pronunciamientos de un corazón comprometido, que entiende que sus palabras van respaldadas por sus acciones. Dice que lo hará… ¡y lo emprende!</a:t>
            </a:r>
          </a:p>
          <a:p>
            <a:pPr marL="0" indent="0">
              <a:buNone/>
            </a:pPr>
            <a:r>
              <a:rPr lang="es-ES" sz="3000" dirty="0">
                <a:effectLst>
                  <a:outerShdw blurRad="38100" dist="38100" dir="2700000" algn="tl">
                    <a:srgbClr val="000000">
                      <a:alpha val="43137"/>
                    </a:srgbClr>
                  </a:outerShdw>
                </a:effectLst>
                <a:latin typeface="Garamond" panose="02020404030301010803" pitchFamily="18" charset="0"/>
              </a:rPr>
              <a:t>Quienes se quedan detenidos en su zona de confort no aprecian los nuevos comienzos; quienes sueñan con seguir creciendo y seguir avanzando, estos son los que los anhelan. ¿Eres tú uno de ellos?</a:t>
            </a:r>
            <a:endParaRPr lang="es-EC" sz="3000" dirty="0">
              <a:effectLst>
                <a:outerShdw blurRad="38100" dist="38100" dir="2700000" algn="tl">
                  <a:srgbClr val="000000">
                    <a:alpha val="43137"/>
                  </a:srgbClr>
                </a:outerShdw>
              </a:effectLst>
              <a:latin typeface="Garamond" panose="02020404030301010803" pitchFamily="18" charset="0"/>
            </a:endParaRPr>
          </a:p>
        </p:txBody>
      </p:sp>
    </p:spTree>
    <p:extLst>
      <p:ext uri="{BB962C8B-B14F-4D97-AF65-F5344CB8AC3E}">
        <p14:creationId xmlns:p14="http://schemas.microsoft.com/office/powerpoint/2010/main" val="366768159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5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circle(in)">
                                      <p:cBhvr>
                                        <p:cTn id="7" dur="2000"/>
                                        <p:tgtEl>
                                          <p:spTgt spid="2052"/>
                                        </p:tgtEl>
                                      </p:cBhvr>
                                    </p:animEffect>
                                  </p:childTnLst>
                                </p:cTn>
                              </p:par>
                            </p:childTnLst>
                          </p:cTn>
                        </p:par>
                        <p:par>
                          <p:cTn id="8" fill="hold">
                            <p:stCondLst>
                              <p:cond delay="2000"/>
                            </p:stCondLst>
                            <p:childTnLst>
                              <p:par>
                                <p:cTn id="9" presetID="56" presetClass="entr" presetSubtype="0" fill="hold" nodeType="afterEffect">
                                  <p:stCondLst>
                                    <p:cond delay="0"/>
                                  </p:stCondLst>
                                  <p:iterate type="lt">
                                    <p:tmPct val="10000"/>
                                  </p:iterate>
                                  <p:childTnLst>
                                    <p:set>
                                      <p:cBhvr>
                                        <p:cTn id="10" dur="1" fill="hold">
                                          <p:stCondLst>
                                            <p:cond delay="0"/>
                                          </p:stCondLst>
                                        </p:cTn>
                                        <p:tgtEl>
                                          <p:spTgt spid="3">
                                            <p:txEl>
                                              <p:pRg st="0" end="0"/>
                                            </p:txEl>
                                          </p:spTgt>
                                        </p:tgtEl>
                                        <p:attrNameLst>
                                          <p:attrName>style.visibility</p:attrName>
                                        </p:attrNameLst>
                                      </p:cBhvr>
                                      <p:to>
                                        <p:strVal val="visible"/>
                                      </p:to>
                                    </p:set>
                                    <p:anim by="(-#ppt_w*2)" calcmode="lin" valueType="num">
                                      <p:cBhvr rctx="PPT">
                                        <p:cTn id="11" dur="250" autoRev="1" fill="hold">
                                          <p:stCondLst>
                                            <p:cond delay="0"/>
                                          </p:stCondLst>
                                        </p:cTn>
                                        <p:tgtEl>
                                          <p:spTgt spid="3">
                                            <p:txEl>
                                              <p:pRg st="0" end="0"/>
                                            </p:txEl>
                                          </p:spTgt>
                                        </p:tgtEl>
                                        <p:attrNameLst>
                                          <p:attrName>ppt_w</p:attrName>
                                        </p:attrNameLst>
                                      </p:cBhvr>
                                    </p:anim>
                                    <p:anim by="(#ppt_w*0.50)" calcmode="lin" valueType="num">
                                      <p:cBhvr>
                                        <p:cTn id="12" dur="250" decel="50000" autoRev="1" fill="hold">
                                          <p:stCondLst>
                                            <p:cond delay="0"/>
                                          </p:stCondLst>
                                        </p:cTn>
                                        <p:tgtEl>
                                          <p:spTgt spid="3">
                                            <p:txEl>
                                              <p:pRg st="0" end="0"/>
                                            </p:txEl>
                                          </p:spTgt>
                                        </p:tgtEl>
                                        <p:attrNameLst>
                                          <p:attrName>ppt_x</p:attrName>
                                        </p:attrNameLst>
                                      </p:cBhvr>
                                    </p:anim>
                                    <p:anim from="(-#ppt_h/2)" to="(#ppt_y)" calcmode="lin" valueType="num">
                                      <p:cBhvr>
                                        <p:cTn id="13" dur="500" fill="hold">
                                          <p:stCondLst>
                                            <p:cond delay="0"/>
                                          </p:stCondLst>
                                        </p:cTn>
                                        <p:tgtEl>
                                          <p:spTgt spid="3">
                                            <p:txEl>
                                              <p:pRg st="0" end="0"/>
                                            </p:txEl>
                                          </p:spTgt>
                                        </p:tgtEl>
                                        <p:attrNameLst>
                                          <p:attrName>ppt_y</p:attrName>
                                        </p:attrNameLst>
                                      </p:cBhvr>
                                    </p:anim>
                                    <p:animRot by="21600000">
                                      <p:cBhvr>
                                        <p:cTn id="14" dur="500" fill="hold">
                                          <p:stCondLst>
                                            <p:cond delay="0"/>
                                          </p:stCondLst>
                                        </p:cTn>
                                        <p:tgtEl>
                                          <p:spTgt spid="3">
                                            <p:txEl>
                                              <p:pRg st="0" end="0"/>
                                            </p:txEl>
                                          </p:spTgt>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up)">
                                      <p:cBhvr>
                                        <p:cTn id="19" dur="225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8" name="Picture 6" descr="Abraham y la &quot;fiesta del Sí&quot;">
            <a:extLst>
              <a:ext uri="{FF2B5EF4-FFF2-40B4-BE49-F238E27FC236}">
                <a16:creationId xmlns:a16="http://schemas.microsoft.com/office/drawing/2014/main" id="{D7EB7965-094F-3EA9-34DE-624B2F4B9C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9110" r="18612" b="2"/>
          <a:stretch/>
        </p:blipFill>
        <p:spPr bwMode="auto">
          <a:xfrm>
            <a:off x="3974689" y="618568"/>
            <a:ext cx="3580346" cy="495348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Noaj y la Primera Ley - Enlace Judío">
            <a:extLst>
              <a:ext uri="{FF2B5EF4-FFF2-40B4-BE49-F238E27FC236}">
                <a16:creationId xmlns:a16="http://schemas.microsoft.com/office/drawing/2014/main" id="{3E42ADA5-CEA0-A564-A13A-A8037CCBE5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6880" r="4" b="4"/>
          <a:stretch/>
        </p:blipFill>
        <p:spPr bwMode="auto">
          <a:xfrm>
            <a:off x="470722" y="3260935"/>
            <a:ext cx="3083744" cy="2435571"/>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Dios crea a Adán y Eva | Lecciones de la Biblia para niños">
            <a:extLst>
              <a:ext uri="{FF2B5EF4-FFF2-40B4-BE49-F238E27FC236}">
                <a16:creationId xmlns:a16="http://schemas.microsoft.com/office/drawing/2014/main" id="{10B4DA5E-CB11-15B9-F47E-DFC90B8986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35752" r="1005" b="3"/>
          <a:stretch/>
        </p:blipFill>
        <p:spPr bwMode="auto">
          <a:xfrm>
            <a:off x="470722" y="370772"/>
            <a:ext cx="3083744" cy="2437934"/>
          </a:xfrm>
          <a:prstGeom prst="rect">
            <a:avLst/>
          </a:pr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DFB0C039-2B78-E7CE-6C7E-5B24AD9B258F}"/>
              </a:ext>
            </a:extLst>
          </p:cNvPr>
          <p:cNvSpPr>
            <a:spLocks noGrp="1"/>
          </p:cNvSpPr>
          <p:nvPr>
            <p:ph idx="1"/>
          </p:nvPr>
        </p:nvSpPr>
        <p:spPr>
          <a:xfrm>
            <a:off x="7837714" y="170822"/>
            <a:ext cx="4160018" cy="6390752"/>
          </a:xfrm>
        </p:spPr>
        <p:txBody>
          <a:bodyPr anchor="t">
            <a:normAutofit/>
          </a:bodyPr>
          <a:lstStyle/>
          <a:p>
            <a:pPr marL="0" indent="0">
              <a:buNone/>
            </a:pPr>
            <a:r>
              <a:rPr lang="es-ES" sz="2400" dirty="0">
                <a:effectLst>
                  <a:outerShdw blurRad="38100" dist="38100" dir="2700000" algn="tl">
                    <a:srgbClr val="000000">
                      <a:alpha val="43137"/>
                    </a:srgbClr>
                  </a:outerShdw>
                </a:effectLst>
                <a:latin typeface="Garamond" panose="02020404030301010803" pitchFamily="18" charset="0"/>
              </a:rPr>
              <a:t>DIOS es un invitador a nuevos comienzos. ÉL sabe que siempre hay más y mejor para Sus hijos; por eso dice:</a:t>
            </a:r>
          </a:p>
          <a:p>
            <a:pPr marL="0" indent="0">
              <a:buNone/>
            </a:pPr>
            <a:r>
              <a:rPr lang="es-ES" sz="2400" i="1" dirty="0">
                <a:effectLst>
                  <a:outerShdw blurRad="38100" dist="38100" dir="2700000" algn="tl">
                    <a:srgbClr val="000000">
                      <a:alpha val="43137"/>
                    </a:srgbClr>
                  </a:outerShdw>
                </a:effectLst>
                <a:latin typeface="Garamond" panose="02020404030301010803" pitchFamily="18" charset="0"/>
              </a:rPr>
              <a:t>“He aquí que Yo hago cosa nueva; pronto saldrá a la luz; ¿no la conoceréis? Otra vez abriré camino en el desierto, y ríos en la soledad.” </a:t>
            </a:r>
            <a:r>
              <a:rPr lang="es-ES" sz="2400" b="1" dirty="0">
                <a:solidFill>
                  <a:srgbClr val="0000CC"/>
                </a:solidFill>
                <a:effectLst>
                  <a:outerShdw blurRad="38100" dist="38100" dir="2700000" algn="tl">
                    <a:srgbClr val="000000">
                      <a:alpha val="43137"/>
                    </a:srgbClr>
                  </a:outerShdw>
                </a:effectLst>
                <a:latin typeface="Garamond" panose="02020404030301010803" pitchFamily="18" charset="0"/>
              </a:rPr>
              <a:t>Isaías 43:19</a:t>
            </a:r>
          </a:p>
          <a:p>
            <a:pPr marL="0" indent="0">
              <a:buNone/>
            </a:pPr>
            <a:r>
              <a:rPr lang="es-ES" sz="2400" dirty="0">
                <a:effectLst>
                  <a:outerShdw blurRad="38100" dist="38100" dir="2700000" algn="tl">
                    <a:srgbClr val="000000">
                      <a:alpha val="43137"/>
                    </a:srgbClr>
                  </a:outerShdw>
                </a:effectLst>
                <a:latin typeface="Garamond" panose="02020404030301010803" pitchFamily="18" charset="0"/>
              </a:rPr>
              <a:t>Para quienes emprenden los nuevos comienzos, Dios tiene preparada Su preciosa bendición. Así sucedió con Adán y Eva, con Noé al bajar del arca, con Abraham y muchos más. </a:t>
            </a:r>
            <a:r>
              <a:rPr lang="es-ES" sz="2400" b="1" dirty="0">
                <a:solidFill>
                  <a:srgbClr val="0000CC"/>
                </a:solidFill>
                <a:effectLst>
                  <a:outerShdw blurRad="38100" dist="38100" dir="2700000" algn="tl">
                    <a:srgbClr val="000000">
                      <a:alpha val="43137"/>
                    </a:srgbClr>
                  </a:outerShdw>
                </a:effectLst>
                <a:latin typeface="Garamond" panose="02020404030301010803" pitchFamily="18" charset="0"/>
              </a:rPr>
              <a:t>Génesis 1:28; 9:1; 12:1-3</a:t>
            </a:r>
            <a:r>
              <a:rPr lang="es-ES" sz="2400" dirty="0">
                <a:solidFill>
                  <a:srgbClr val="0000CC"/>
                </a:solidFill>
                <a:effectLst>
                  <a:outerShdw blurRad="38100" dist="38100" dir="2700000" algn="tl">
                    <a:srgbClr val="000000">
                      <a:alpha val="43137"/>
                    </a:srgbClr>
                  </a:outerShdw>
                </a:effectLst>
                <a:latin typeface="Garamond" panose="02020404030301010803" pitchFamily="18" charset="0"/>
              </a:rPr>
              <a:t>. </a:t>
            </a:r>
            <a:r>
              <a:rPr lang="es-ES" sz="2400" dirty="0">
                <a:effectLst>
                  <a:outerShdw blurRad="38100" dist="38100" dir="2700000" algn="tl">
                    <a:srgbClr val="000000">
                      <a:alpha val="43137"/>
                    </a:srgbClr>
                  </a:outerShdw>
                </a:effectLst>
                <a:latin typeface="Garamond" panose="02020404030301010803" pitchFamily="18" charset="0"/>
              </a:rPr>
              <a:t>No será diferente contigo.</a:t>
            </a:r>
            <a:endParaRPr lang="es-EC" sz="2400" dirty="0">
              <a:effectLst>
                <a:outerShdw blurRad="38100" dist="38100" dir="2700000" algn="tl">
                  <a:srgbClr val="000000">
                    <a:alpha val="43137"/>
                  </a:srgbClr>
                </a:outerShdw>
              </a:effectLst>
              <a:latin typeface="Garamond" panose="02020404030301010803" pitchFamily="18" charset="0"/>
            </a:endParaRPr>
          </a:p>
        </p:txBody>
      </p:sp>
      <p:grpSp>
        <p:nvGrpSpPr>
          <p:cNvPr id="3083" name="Group 3082">
            <a:extLst>
              <a:ext uri="{FF2B5EF4-FFF2-40B4-BE49-F238E27FC236}">
                <a16:creationId xmlns:a16="http://schemas.microsoft.com/office/drawing/2014/main" id="{E33D8A0C-28ED-C6DD-9FF8-421807F54E1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025" y="6737718"/>
            <a:ext cx="12207200" cy="123363"/>
            <a:chOff x="-5025" y="6737718"/>
            <a:chExt cx="12207200" cy="123363"/>
          </a:xfrm>
        </p:grpSpPr>
        <p:sp>
          <p:nvSpPr>
            <p:cNvPr id="3084" name="Rectangle 3083">
              <a:extLst>
                <a:ext uri="{FF2B5EF4-FFF2-40B4-BE49-F238E27FC236}">
                  <a16:creationId xmlns:a16="http://schemas.microsoft.com/office/drawing/2014/main" id="{DED324DB-B381-AF6B-572F-20D07D968B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6036894" y="695800"/>
              <a:ext cx="123362" cy="12207199"/>
            </a:xfrm>
            <a:prstGeom prst="rect">
              <a:avLst/>
            </a:prstGeom>
            <a:gradFill>
              <a:gsLst>
                <a:gs pos="0">
                  <a:schemeClr val="accent5"/>
                </a:gs>
                <a:gs pos="10000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5" name="Rectangle 3084">
              <a:extLst>
                <a:ext uri="{FF2B5EF4-FFF2-40B4-BE49-F238E27FC236}">
                  <a16:creationId xmlns:a16="http://schemas.microsoft.com/office/drawing/2014/main" id="{AEA2E0BF-C3DA-A022-0CF8-0231FC9972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76406" y="3835311"/>
              <a:ext cx="123362" cy="5928176"/>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0955359"/>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1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wedge">
                                      <p:cBhvr>
                                        <p:cTn id="14" dur="20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30"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400" decel="100000"/>
                                        <p:tgtEl>
                                          <p:spTgt spid="3">
                                            <p:txEl>
                                              <p:pRg st="2" end="2"/>
                                            </p:txEl>
                                          </p:spTgt>
                                        </p:tgtEl>
                                      </p:cBhvr>
                                    </p:animEffect>
                                    <p:anim calcmode="lin" valueType="num">
                                      <p:cBhvr>
                                        <p:cTn id="20" dur="14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21" dur="14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2" dur="14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3" dur="350" accel="100000" fill="hold">
                                          <p:stCondLst>
                                            <p:cond delay="14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4" dur="350" accel="100000" fill="hold">
                                          <p:stCondLst>
                                            <p:cond delay="14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par>
                          <p:cTn id="25" fill="hold">
                            <p:stCondLst>
                              <p:cond delay="1750"/>
                            </p:stCondLst>
                            <p:childTnLst>
                              <p:par>
                                <p:cTn id="26" presetID="6" presetClass="entr" presetSubtype="16" fill="hold" nodeType="afterEffect">
                                  <p:stCondLst>
                                    <p:cond delay="0"/>
                                  </p:stCondLst>
                                  <p:childTnLst>
                                    <p:set>
                                      <p:cBhvr>
                                        <p:cTn id="27" dur="1" fill="hold">
                                          <p:stCondLst>
                                            <p:cond delay="0"/>
                                          </p:stCondLst>
                                        </p:cTn>
                                        <p:tgtEl>
                                          <p:spTgt spid="3074"/>
                                        </p:tgtEl>
                                        <p:attrNameLst>
                                          <p:attrName>style.visibility</p:attrName>
                                        </p:attrNameLst>
                                      </p:cBhvr>
                                      <p:to>
                                        <p:strVal val="visible"/>
                                      </p:to>
                                    </p:set>
                                    <p:animEffect transition="in" filter="circle(in)">
                                      <p:cBhvr>
                                        <p:cTn id="28" dur="2000"/>
                                        <p:tgtEl>
                                          <p:spTgt spid="3074"/>
                                        </p:tgtEl>
                                      </p:cBhvr>
                                    </p:animEffect>
                                  </p:childTnLst>
                                </p:cTn>
                              </p:par>
                            </p:childTnLst>
                          </p:cTn>
                        </p:par>
                        <p:par>
                          <p:cTn id="29" fill="hold">
                            <p:stCondLst>
                              <p:cond delay="3750"/>
                            </p:stCondLst>
                            <p:childTnLst>
                              <p:par>
                                <p:cTn id="30" presetID="6" presetClass="entr" presetSubtype="32" fill="hold" nodeType="afterEffect">
                                  <p:stCondLst>
                                    <p:cond delay="0"/>
                                  </p:stCondLst>
                                  <p:childTnLst>
                                    <p:set>
                                      <p:cBhvr>
                                        <p:cTn id="31" dur="1" fill="hold">
                                          <p:stCondLst>
                                            <p:cond delay="0"/>
                                          </p:stCondLst>
                                        </p:cTn>
                                        <p:tgtEl>
                                          <p:spTgt spid="3076"/>
                                        </p:tgtEl>
                                        <p:attrNameLst>
                                          <p:attrName>style.visibility</p:attrName>
                                        </p:attrNameLst>
                                      </p:cBhvr>
                                      <p:to>
                                        <p:strVal val="visible"/>
                                      </p:to>
                                    </p:set>
                                    <p:animEffect transition="in" filter="circle(out)">
                                      <p:cBhvr>
                                        <p:cTn id="32" dur="2000"/>
                                        <p:tgtEl>
                                          <p:spTgt spid="3076"/>
                                        </p:tgtEl>
                                      </p:cBhvr>
                                    </p:animEffect>
                                  </p:childTnLst>
                                </p:cTn>
                              </p:par>
                            </p:childTnLst>
                          </p:cTn>
                        </p:par>
                        <p:par>
                          <p:cTn id="33" fill="hold">
                            <p:stCondLst>
                              <p:cond delay="5750"/>
                            </p:stCondLst>
                            <p:childTnLst>
                              <p:par>
                                <p:cTn id="34" presetID="21" presetClass="entr" presetSubtype="3" fill="hold" nodeType="afterEffect">
                                  <p:stCondLst>
                                    <p:cond delay="0"/>
                                  </p:stCondLst>
                                  <p:childTnLst>
                                    <p:set>
                                      <p:cBhvr>
                                        <p:cTn id="35" dur="1" fill="hold">
                                          <p:stCondLst>
                                            <p:cond delay="0"/>
                                          </p:stCondLst>
                                        </p:cTn>
                                        <p:tgtEl>
                                          <p:spTgt spid="3078"/>
                                        </p:tgtEl>
                                        <p:attrNameLst>
                                          <p:attrName>style.visibility</p:attrName>
                                        </p:attrNameLst>
                                      </p:cBhvr>
                                      <p:to>
                                        <p:strVal val="visible"/>
                                      </p:to>
                                    </p:set>
                                    <p:animEffect transition="in" filter="wheel(3)">
                                      <p:cBhvr>
                                        <p:cTn id="36" dur="200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A0CE590E-AF80-883D-70F2-1738043F7938}"/>
              </a:ext>
            </a:extLst>
          </p:cNvPr>
          <p:cNvSpPr>
            <a:spLocks noGrp="1"/>
          </p:cNvSpPr>
          <p:nvPr>
            <p:ph idx="1"/>
          </p:nvPr>
        </p:nvSpPr>
        <p:spPr>
          <a:xfrm>
            <a:off x="221064" y="291402"/>
            <a:ext cx="5741722" cy="6360607"/>
          </a:xfrm>
        </p:spPr>
        <p:txBody>
          <a:bodyPr>
            <a:normAutofit/>
          </a:bodyPr>
          <a:lstStyle/>
          <a:p>
            <a:pPr marL="0" indent="0">
              <a:buNone/>
            </a:pPr>
            <a:r>
              <a:rPr lang="es-ES" dirty="0">
                <a:effectLst>
                  <a:outerShdw blurRad="38100" dist="38100" dir="2700000" algn="tl">
                    <a:srgbClr val="000000">
                      <a:alpha val="43137"/>
                    </a:srgbClr>
                  </a:outerShdw>
                </a:effectLst>
                <a:latin typeface="Garamond" panose="02020404030301010803" pitchFamily="18" charset="0"/>
              </a:rPr>
              <a:t>Los nuevos comienzos proceden cuando sabemos que necesitamos correctivos, cuando la debilidad le ha ganado a la fortaleza, cuando hemos errado en el camino, cuando ha estado ausente la armonía, cuando el fracaso se hizo presente; pero también tienen lugar cuando sabemos que hay más en el camino, cuando lo hemos hecho bien y queremos hacerlo mejor, cuando hay nuevos desafíos por delante, cuando somos conscientes de que este mundo cambiante nos llama a renovarnos.</a:t>
            </a:r>
          </a:p>
          <a:p>
            <a:pPr marL="0" indent="0">
              <a:buNone/>
            </a:pPr>
            <a:r>
              <a:rPr lang="es-ES" dirty="0">
                <a:effectLst>
                  <a:outerShdw blurRad="38100" dist="38100" dir="2700000" algn="tl">
                    <a:srgbClr val="000000">
                      <a:alpha val="43137"/>
                    </a:srgbClr>
                  </a:outerShdw>
                </a:effectLst>
                <a:latin typeface="Garamond" panose="02020404030301010803" pitchFamily="18" charset="0"/>
              </a:rPr>
              <a:t>Todos necesitamos un NUEVO COMIENZO</a:t>
            </a:r>
            <a:r>
              <a:rPr lang="es-ES" sz="1900" dirty="0">
                <a:effectLst>
                  <a:outerShdw blurRad="38100" dist="38100" dir="2700000" algn="tl">
                    <a:srgbClr val="000000">
                      <a:alpha val="43137"/>
                    </a:srgbClr>
                  </a:outerShdw>
                </a:effectLst>
                <a:latin typeface="Garamond" panose="02020404030301010803" pitchFamily="18" charset="0"/>
              </a:rPr>
              <a:t>.</a:t>
            </a:r>
            <a:endParaRPr lang="es-EC" sz="1900" dirty="0">
              <a:effectLst>
                <a:outerShdw blurRad="38100" dist="38100" dir="2700000" algn="tl">
                  <a:srgbClr val="000000">
                    <a:alpha val="43137"/>
                  </a:srgbClr>
                </a:outerShdw>
              </a:effectLst>
              <a:latin typeface="Garamond" panose="02020404030301010803" pitchFamily="18" charset="0"/>
            </a:endParaRPr>
          </a:p>
        </p:txBody>
      </p:sp>
      <p:pic>
        <p:nvPicPr>
          <p:cNvPr id="4098" name="Picture 2" descr="Hombre levantando sus brazos en el cielo al atardecer hombre levantando sus  manos en el cielo a la puesta del sol | Imagen Premium generada con IA">
            <a:extLst>
              <a:ext uri="{FF2B5EF4-FFF2-40B4-BE49-F238E27FC236}">
                <a16:creationId xmlns:a16="http://schemas.microsoft.com/office/drawing/2014/main" id="{995B4C16-322C-EFA8-19B6-04393581AA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203" r="11851"/>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5839710"/>
      </p:ext>
    </p:extLst>
  </p:cSld>
  <p:clrMapOvr>
    <a:masterClrMapping/>
  </p:clrMapOvr>
  <mc:AlternateContent xmlns:mc="http://schemas.openxmlformats.org/markup-compatibility/2006">
    <mc:Choice xmlns:p14="http://schemas.microsoft.com/office/powerpoint/2010/main" Requires="p14">
      <p:transition spd="slow" p14:dur="175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after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heel(3)">
                                      <p:cBhvr>
                                        <p:cTn id="7" dur="2000"/>
                                        <p:tgtEl>
                                          <p:spTgt spid="4098"/>
                                        </p:tgtEl>
                                      </p:cBhvr>
                                    </p:animEffect>
                                  </p:childTnLst>
                                </p:cTn>
                              </p:par>
                            </p:childTnLst>
                          </p:cTn>
                        </p:par>
                        <p:par>
                          <p:cTn id="8" fill="hold">
                            <p:stCondLst>
                              <p:cond delay="2000"/>
                            </p:stCondLst>
                            <p:childTnLst>
                              <p:par>
                                <p:cTn id="9" presetID="38" presetClass="entr" presetSubtype="0" accel="50000" fill="hold" nodeType="afterEffect">
                                  <p:stCondLst>
                                    <p:cond delay="0"/>
                                  </p:stCondLst>
                                  <p:iterate type="lt">
                                    <p:tmPct val="50000"/>
                                  </p:iterate>
                                  <p:childTnLst>
                                    <p:set>
                                      <p:cBhvr>
                                        <p:cTn id="10" dur="1" fill="hold">
                                          <p:stCondLst>
                                            <p:cond delay="0"/>
                                          </p:stCondLst>
                                        </p:cTn>
                                        <p:tgtEl>
                                          <p:spTgt spid="3">
                                            <p:txEl>
                                              <p:pRg st="0" end="0"/>
                                            </p:txEl>
                                          </p:spTgt>
                                        </p:tgtEl>
                                        <p:attrNameLst>
                                          <p:attrName>style.visibility</p:attrName>
                                        </p:attrNameLst>
                                      </p:cBhvr>
                                      <p:to>
                                        <p:strVal val="visible"/>
                                      </p:to>
                                    </p:set>
                                    <p:set>
                                      <p:cBhvr>
                                        <p:cTn id="11" dur="114" fill="hold">
                                          <p:stCondLst>
                                            <p:cond delay="0"/>
                                          </p:stCondLst>
                                        </p:cTn>
                                        <p:tgtEl>
                                          <p:spTgt spid="3">
                                            <p:txEl>
                                              <p:pRg st="0" end="0"/>
                                            </p:txEl>
                                          </p:spTgt>
                                        </p:tgtEl>
                                        <p:attrNameLst>
                                          <p:attrName>style.rotation</p:attrName>
                                        </p:attrNameLst>
                                      </p:cBhvr>
                                      <p:to>
                                        <p:strVal val="-45.0"/>
                                      </p:to>
                                    </p:set>
                                    <p:anim calcmode="lin" valueType="num">
                                      <p:cBhvr>
                                        <p:cTn id="12" dur="114" fill="hold">
                                          <p:stCondLst>
                                            <p:cond delay="114"/>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3" dur="114"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4" dur="39" decel="50000" autoRev="1" fill="hold">
                                          <p:stCondLst>
                                            <p:cond delay="114"/>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5" dur="34" fill="hold">
                                          <p:stCondLst>
                                            <p:cond delay="216"/>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3"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2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21" dur="20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descr="como alcanzar tus metas con fe y esfuerzo">
            <a:extLst>
              <a:ext uri="{FF2B5EF4-FFF2-40B4-BE49-F238E27FC236}">
                <a16:creationId xmlns:a16="http://schemas.microsoft.com/office/drawing/2014/main" id="{D077F3FF-BD97-F199-B0DD-EFCDEAD323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2" b="24922"/>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ffectLst>
            <a:softEdge rad="1270000"/>
          </a:effectLst>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09F952F9-90D0-3D3F-1477-C869D2F2EC25}"/>
              </a:ext>
            </a:extLst>
          </p:cNvPr>
          <p:cNvSpPr>
            <a:spLocks noGrp="1"/>
          </p:cNvSpPr>
          <p:nvPr>
            <p:ph idx="1"/>
          </p:nvPr>
        </p:nvSpPr>
        <p:spPr>
          <a:xfrm>
            <a:off x="5580994" y="283779"/>
            <a:ext cx="6421820" cy="6337737"/>
          </a:xfrm>
        </p:spPr>
        <p:txBody>
          <a:bodyPr>
            <a:noAutofit/>
          </a:bodyPr>
          <a:lstStyle/>
          <a:p>
            <a:pPr marL="0" indent="0">
              <a:buNone/>
            </a:pPr>
            <a:r>
              <a:rPr lang="es-ES" sz="2600" dirty="0">
                <a:effectLst>
                  <a:outerShdw blurRad="38100" dist="38100" dir="2700000" algn="tl">
                    <a:srgbClr val="000000">
                      <a:alpha val="43137"/>
                    </a:srgbClr>
                  </a:outerShdw>
                </a:effectLst>
                <a:latin typeface="Garamond" panose="02020404030301010803" pitchFamily="18" charset="0"/>
              </a:rPr>
              <a:t>Básicamente, dos condiciones son indispensables de la parte nuestra para emprender un nuevo comienzo: FE y ESFUERZO.</a:t>
            </a:r>
          </a:p>
          <a:p>
            <a:pPr marL="0" indent="0">
              <a:buNone/>
            </a:pPr>
            <a:r>
              <a:rPr lang="es-ES" sz="2600" dirty="0">
                <a:effectLst>
                  <a:outerShdw blurRad="38100" dist="38100" dir="2700000" algn="tl">
                    <a:srgbClr val="000000">
                      <a:alpha val="43137"/>
                    </a:srgbClr>
                  </a:outerShdw>
                </a:effectLst>
                <a:latin typeface="Garamond" panose="02020404030301010803" pitchFamily="18" charset="0"/>
              </a:rPr>
              <a:t>La FE nos lleva a abrazar la esperanza, hace que el camino tenga sentido y que vayamos a lo seguro que está por delante.</a:t>
            </a:r>
          </a:p>
          <a:p>
            <a:pPr marL="0" indent="0">
              <a:buNone/>
            </a:pPr>
            <a:r>
              <a:rPr lang="es-ES" sz="2600" dirty="0">
                <a:effectLst>
                  <a:outerShdw blurRad="38100" dist="38100" dir="2700000" algn="tl">
                    <a:srgbClr val="000000">
                      <a:alpha val="43137"/>
                    </a:srgbClr>
                  </a:outerShdw>
                </a:effectLst>
                <a:latin typeface="Garamond" panose="02020404030301010803" pitchFamily="18" charset="0"/>
              </a:rPr>
              <a:t>El ESFUERZO es el lenguaje de quien está comprometido con alcanzar lo grande que DIOS le tiene preparado.</a:t>
            </a:r>
          </a:p>
          <a:p>
            <a:pPr marL="0" indent="0">
              <a:buNone/>
            </a:pPr>
            <a:r>
              <a:rPr lang="es-ES" sz="2600" dirty="0">
                <a:effectLst>
                  <a:outerShdw blurRad="38100" dist="38100" dir="2700000" algn="tl">
                    <a:srgbClr val="000000">
                      <a:alpha val="43137"/>
                    </a:srgbClr>
                  </a:outerShdw>
                </a:effectLst>
                <a:latin typeface="Garamond" panose="02020404030301010803" pitchFamily="18" charset="0"/>
              </a:rPr>
              <a:t>A Josué le fue dicho por el Señor:</a:t>
            </a:r>
          </a:p>
          <a:p>
            <a:pPr marL="0" indent="0">
              <a:buNone/>
            </a:pPr>
            <a:r>
              <a:rPr lang="es-ES" sz="2600" b="1" i="1" dirty="0">
                <a:effectLst>
                  <a:outerShdw blurRad="38100" dist="38100" dir="2700000" algn="tl">
                    <a:srgbClr val="000000">
                      <a:alpha val="43137"/>
                    </a:srgbClr>
                  </a:outerShdw>
                </a:effectLst>
                <a:latin typeface="Garamond" panose="02020404030301010803" pitchFamily="18" charset="0"/>
              </a:rPr>
              <a:t>“Como estuve con Moisés, así estaré contigo…</a:t>
            </a:r>
          </a:p>
          <a:p>
            <a:pPr marL="0" indent="0">
              <a:buNone/>
            </a:pPr>
            <a:r>
              <a:rPr lang="es-ES" sz="2600" b="1" i="1" dirty="0">
                <a:effectLst>
                  <a:outerShdw blurRad="38100" dist="38100" dir="2700000" algn="tl">
                    <a:srgbClr val="000000">
                      <a:alpha val="43137"/>
                    </a:srgbClr>
                  </a:outerShdw>
                </a:effectLst>
                <a:latin typeface="Garamond" panose="02020404030301010803" pitchFamily="18" charset="0"/>
              </a:rPr>
              <a:t>¡Esfuérzate y sé valiente!”</a:t>
            </a:r>
          </a:p>
          <a:p>
            <a:pPr marL="0" indent="0">
              <a:buNone/>
            </a:pPr>
            <a:r>
              <a:rPr lang="es-ES" sz="2600" b="1" dirty="0">
                <a:solidFill>
                  <a:srgbClr val="0000CC"/>
                </a:solidFill>
                <a:effectLst>
                  <a:outerShdw blurRad="38100" dist="38100" dir="2700000" algn="tl">
                    <a:srgbClr val="000000">
                      <a:alpha val="43137"/>
                    </a:srgbClr>
                  </a:outerShdw>
                </a:effectLst>
                <a:latin typeface="Garamond" panose="02020404030301010803" pitchFamily="18" charset="0"/>
              </a:rPr>
              <a:t>Josué 1:5,6,9</a:t>
            </a:r>
            <a:endParaRPr lang="es-EC" sz="2600" b="1" dirty="0">
              <a:solidFill>
                <a:srgbClr val="0000CC"/>
              </a:solidFill>
              <a:effectLst>
                <a:outerShdw blurRad="38100" dist="38100" dir="2700000" algn="tl">
                  <a:srgbClr val="000000">
                    <a:alpha val="43137"/>
                  </a:srgbClr>
                </a:outerShdw>
              </a:effectLst>
              <a:latin typeface="Garamond" panose="02020404030301010803" pitchFamily="18" charset="0"/>
            </a:endParaRPr>
          </a:p>
        </p:txBody>
      </p:sp>
    </p:spTree>
    <p:extLst>
      <p:ext uri="{BB962C8B-B14F-4D97-AF65-F5344CB8AC3E}">
        <p14:creationId xmlns:p14="http://schemas.microsoft.com/office/powerpoint/2010/main" val="4290673790"/>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heel(1)">
                                      <p:cBhvr>
                                        <p:cTn id="7" dur="2750"/>
                                        <p:tgtEl>
                                          <p:spTgt spid="5122"/>
                                        </p:tgtEl>
                                      </p:cBhvr>
                                    </p:animEffect>
                                  </p:childTnLst>
                                </p:cTn>
                              </p:par>
                            </p:childTnLst>
                          </p:cTn>
                        </p:par>
                        <p:par>
                          <p:cTn id="8" fill="hold">
                            <p:stCondLst>
                              <p:cond delay="2750"/>
                            </p:stCondLst>
                            <p:childTnLst>
                              <p:par>
                                <p:cTn id="9" presetID="42"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9"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0" dur="10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875"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32" dur="875"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33" dur="875" accel="50000" fill="hold">
                                          <p:stCondLst>
                                            <p:cond delay="875"/>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34" dur="175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35" dur="875"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36" dur="875"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37" dur="875" accel="50000" fill="hold">
                                          <p:stCondLst>
                                            <p:cond delay="875"/>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38" dur="1750" decel="50000">
                                          <p:stCondLst>
                                            <p:cond delay="0"/>
                                          </p:stCondLst>
                                        </p:cTn>
                                        <p:tgtEl>
                                          <p:spTgt spid="3">
                                            <p:txEl>
                                              <p:pRg st="3" end="3"/>
                                            </p:txEl>
                                          </p:spTgt>
                                        </p:tgtEl>
                                      </p:cBhvr>
                                    </p:animEffect>
                                  </p:childTnLst>
                                </p:cTn>
                              </p:par>
                              <p:par>
                                <p:cTn id="39" presetID="25" presetClass="entr" presetSubtype="0" fill="hold" nodeType="with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 calcmode="lin" valueType="num">
                                      <p:cBhvr>
                                        <p:cTn id="41" dur="875"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42" dur="875"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43" dur="875" accel="50000" fill="hold">
                                          <p:stCondLst>
                                            <p:cond delay="875"/>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44" dur="175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45" dur="875"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46" dur="875"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47" dur="875" accel="50000" fill="hold">
                                          <p:stCondLst>
                                            <p:cond delay="875"/>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48" dur="1750" decel="50000">
                                          <p:stCondLst>
                                            <p:cond delay="0"/>
                                          </p:stCondLst>
                                        </p:cTn>
                                        <p:tgtEl>
                                          <p:spTgt spid="3">
                                            <p:txEl>
                                              <p:pRg st="4" end="4"/>
                                            </p:txEl>
                                          </p:spTgt>
                                        </p:tgtEl>
                                      </p:cBhvr>
                                    </p:animEffect>
                                  </p:childTnLst>
                                </p:cTn>
                              </p:par>
                              <p:par>
                                <p:cTn id="49" presetID="25" presetClass="entr" presetSubtype="0" fill="hold" nodeType="withEffect">
                                  <p:stCondLst>
                                    <p:cond delay="0"/>
                                  </p:stCondLst>
                                  <p:childTnLst>
                                    <p:set>
                                      <p:cBhvr>
                                        <p:cTn id="50" dur="1" fill="hold">
                                          <p:stCondLst>
                                            <p:cond delay="0"/>
                                          </p:stCondLst>
                                        </p:cTn>
                                        <p:tgtEl>
                                          <p:spTgt spid="3">
                                            <p:txEl>
                                              <p:pRg st="5" end="5"/>
                                            </p:txEl>
                                          </p:spTgt>
                                        </p:tgtEl>
                                        <p:attrNameLst>
                                          <p:attrName>style.visibility</p:attrName>
                                        </p:attrNameLst>
                                      </p:cBhvr>
                                      <p:to>
                                        <p:strVal val="visible"/>
                                      </p:to>
                                    </p:set>
                                    <p:anim calcmode="lin" valueType="num">
                                      <p:cBhvr>
                                        <p:cTn id="51" dur="875"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52" dur="875"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53" dur="875" accel="50000" fill="hold">
                                          <p:stCondLst>
                                            <p:cond delay="875"/>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54" dur="175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55" dur="875"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56" dur="875"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57" dur="875" accel="50000" fill="hold">
                                          <p:stCondLst>
                                            <p:cond delay="875"/>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58" dur="1750" decel="50000">
                                          <p:stCondLst>
                                            <p:cond delay="0"/>
                                          </p:stCondLst>
                                        </p:cTn>
                                        <p:tgtEl>
                                          <p:spTgt spid="3">
                                            <p:txEl>
                                              <p:pRg st="5" end="5"/>
                                            </p:txEl>
                                          </p:spTgt>
                                        </p:tgtEl>
                                      </p:cBhvr>
                                    </p:animEffect>
                                  </p:childTnLst>
                                </p:cTn>
                              </p:par>
                              <p:par>
                                <p:cTn id="59" presetID="25" presetClass="entr" presetSubtype="0" fill="hold" nodeType="withEffect">
                                  <p:stCondLst>
                                    <p:cond delay="0"/>
                                  </p:stCondLst>
                                  <p:childTnLst>
                                    <p:set>
                                      <p:cBhvr>
                                        <p:cTn id="60" dur="1" fill="hold">
                                          <p:stCondLst>
                                            <p:cond delay="0"/>
                                          </p:stCondLst>
                                        </p:cTn>
                                        <p:tgtEl>
                                          <p:spTgt spid="3">
                                            <p:txEl>
                                              <p:pRg st="6" end="6"/>
                                            </p:txEl>
                                          </p:spTgt>
                                        </p:tgtEl>
                                        <p:attrNameLst>
                                          <p:attrName>style.visibility</p:attrName>
                                        </p:attrNameLst>
                                      </p:cBhvr>
                                      <p:to>
                                        <p:strVal val="visible"/>
                                      </p:to>
                                    </p:set>
                                    <p:anim calcmode="lin" valueType="num">
                                      <p:cBhvr>
                                        <p:cTn id="61" dur="875"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62" dur="875"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63" dur="875" accel="50000" fill="hold">
                                          <p:stCondLst>
                                            <p:cond delay="875"/>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64" dur="175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65" dur="875"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66" dur="875"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67" dur="875" accel="50000" fill="hold">
                                          <p:stCondLst>
                                            <p:cond delay="875"/>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68" dur="1750" decel="50000">
                                          <p:stCondLst>
                                            <p:cond delay="0"/>
                                          </p:stCondLst>
                                        </p:cTn>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F350510F-C292-8BCF-F873-6A4F7E18D23F}"/>
              </a:ext>
            </a:extLst>
          </p:cNvPr>
          <p:cNvSpPr>
            <a:spLocks noGrp="1"/>
          </p:cNvSpPr>
          <p:nvPr>
            <p:ph idx="1"/>
          </p:nvPr>
        </p:nvSpPr>
        <p:spPr>
          <a:xfrm>
            <a:off x="363113" y="275303"/>
            <a:ext cx="7099231" cy="6223820"/>
          </a:xfrm>
          <a:effectLst>
            <a:softEdge rad="12700"/>
          </a:effectLst>
        </p:spPr>
        <p:txBody>
          <a:bodyPr>
            <a:normAutofit/>
          </a:bodyPr>
          <a:lstStyle/>
          <a:p>
            <a:pPr marL="0" indent="0">
              <a:buNone/>
            </a:pPr>
            <a:endParaRPr lang="es-ES" sz="2000" i="1" dirty="0">
              <a:effectLst>
                <a:outerShdw blurRad="38100" dist="38100" dir="2700000" algn="tl">
                  <a:srgbClr val="000000">
                    <a:alpha val="43137"/>
                  </a:srgbClr>
                </a:outerShdw>
              </a:effectLst>
              <a:latin typeface="Garamond" panose="02020404030301010803" pitchFamily="18" charset="0"/>
            </a:endParaRPr>
          </a:p>
          <a:p>
            <a:pPr marL="0" indent="0">
              <a:buNone/>
            </a:pPr>
            <a:r>
              <a:rPr lang="es-ES" sz="2000" i="1" dirty="0">
                <a:effectLst>
                  <a:outerShdw blurRad="38100" dist="38100" dir="2700000" algn="tl">
                    <a:srgbClr val="000000">
                      <a:alpha val="43137"/>
                    </a:srgbClr>
                  </a:outerShdw>
                </a:effectLst>
                <a:latin typeface="Garamond" panose="02020404030301010803" pitchFamily="18" charset="0"/>
              </a:rPr>
              <a:t>Bienvenido al camino de tu gran oportunidad</a:t>
            </a:r>
          </a:p>
          <a:p>
            <a:pPr marL="0" indent="0">
              <a:buNone/>
            </a:pPr>
            <a:r>
              <a:rPr lang="es-ES" sz="2000" i="1" dirty="0">
                <a:effectLst>
                  <a:outerShdw blurRad="38100" dist="38100" dir="2700000" algn="tl">
                    <a:srgbClr val="000000">
                      <a:alpha val="43137"/>
                    </a:srgbClr>
                  </a:outerShdw>
                </a:effectLst>
                <a:latin typeface="Garamond" panose="02020404030301010803" pitchFamily="18" charset="0"/>
              </a:rPr>
              <a:t>que Dios mismo te extiende en Su bondad.</a:t>
            </a:r>
          </a:p>
          <a:p>
            <a:pPr marL="0" indent="0">
              <a:buNone/>
            </a:pPr>
            <a:r>
              <a:rPr lang="es-ES" sz="2000" i="1" dirty="0">
                <a:effectLst>
                  <a:outerShdw blurRad="38100" dist="38100" dir="2700000" algn="tl">
                    <a:srgbClr val="000000">
                      <a:alpha val="43137"/>
                    </a:srgbClr>
                  </a:outerShdw>
                </a:effectLst>
                <a:latin typeface="Garamond" panose="02020404030301010803" pitchFamily="18" charset="0"/>
              </a:rPr>
              <a:t>Puedes esperar de Él sólo lo mejor,</a:t>
            </a:r>
          </a:p>
          <a:p>
            <a:pPr marL="0" indent="0">
              <a:buNone/>
            </a:pPr>
            <a:r>
              <a:rPr lang="es-ES" sz="2000" i="1" dirty="0">
                <a:effectLst>
                  <a:outerShdw blurRad="38100" dist="38100" dir="2700000" algn="tl">
                    <a:srgbClr val="000000">
                      <a:alpha val="43137"/>
                    </a:srgbClr>
                  </a:outerShdw>
                </a:effectLst>
                <a:latin typeface="Garamond" panose="02020404030301010803" pitchFamily="18" charset="0"/>
              </a:rPr>
              <a:t>un tiempo de Su gracia y Su gran favor.</a:t>
            </a:r>
          </a:p>
          <a:p>
            <a:pPr marL="0" indent="0">
              <a:buNone/>
            </a:pPr>
            <a:endParaRPr lang="es-ES" sz="300" i="1" dirty="0">
              <a:effectLst>
                <a:outerShdw blurRad="38100" dist="38100" dir="2700000" algn="tl">
                  <a:srgbClr val="000000">
                    <a:alpha val="43137"/>
                  </a:srgbClr>
                </a:outerShdw>
              </a:effectLst>
              <a:latin typeface="Garamond" panose="02020404030301010803" pitchFamily="18" charset="0"/>
            </a:endParaRPr>
          </a:p>
          <a:p>
            <a:pPr marL="0" indent="0">
              <a:buNone/>
            </a:pPr>
            <a:r>
              <a:rPr lang="es-ES" sz="2000" i="1" dirty="0">
                <a:effectLst>
                  <a:outerShdw blurRad="38100" dist="38100" dir="2700000" algn="tl">
                    <a:srgbClr val="000000">
                      <a:alpha val="43137"/>
                    </a:srgbClr>
                  </a:outerShdw>
                </a:effectLst>
                <a:latin typeface="Garamond" panose="02020404030301010803" pitchFamily="18" charset="0"/>
              </a:rPr>
              <a:t>	El Señor te llama a un nuevo empezar,</a:t>
            </a:r>
          </a:p>
          <a:p>
            <a:pPr marL="0" indent="0">
              <a:buNone/>
            </a:pPr>
            <a:r>
              <a:rPr lang="es-ES" sz="2000" i="1" dirty="0">
                <a:effectLst>
                  <a:outerShdw blurRad="38100" dist="38100" dir="2700000" algn="tl">
                    <a:srgbClr val="000000">
                      <a:alpha val="43137"/>
                    </a:srgbClr>
                  </a:outerShdw>
                </a:effectLst>
                <a:latin typeface="Garamond" panose="02020404030301010803" pitchFamily="18" charset="0"/>
              </a:rPr>
              <a:t>	Su voz te guiará, no hay que dudar.</a:t>
            </a:r>
          </a:p>
          <a:p>
            <a:pPr marL="0" indent="0">
              <a:buNone/>
            </a:pPr>
            <a:r>
              <a:rPr lang="es-ES" sz="2000" i="1" dirty="0">
                <a:effectLst>
                  <a:outerShdw blurRad="38100" dist="38100" dir="2700000" algn="tl">
                    <a:srgbClr val="000000">
                      <a:alpha val="43137"/>
                    </a:srgbClr>
                  </a:outerShdw>
                </a:effectLst>
                <a:latin typeface="Garamond" panose="02020404030301010803" pitchFamily="18" charset="0"/>
              </a:rPr>
              <a:t>	Promete estar contigo en cada lugar</a:t>
            </a:r>
          </a:p>
          <a:p>
            <a:pPr marL="0" indent="0">
              <a:buNone/>
            </a:pPr>
            <a:r>
              <a:rPr lang="es-ES" sz="2000" i="1" dirty="0">
                <a:effectLst>
                  <a:outerShdw blurRad="38100" dist="38100" dir="2700000" algn="tl">
                    <a:srgbClr val="000000">
                      <a:alpha val="43137"/>
                    </a:srgbClr>
                  </a:outerShdw>
                </a:effectLst>
                <a:latin typeface="Garamond" panose="02020404030301010803" pitchFamily="18" charset="0"/>
              </a:rPr>
              <a:t>	y te dice que nunca, nunca te va a dejar.</a:t>
            </a:r>
          </a:p>
          <a:p>
            <a:pPr marL="0" indent="0">
              <a:buNone/>
            </a:pPr>
            <a:endParaRPr lang="es-ES" sz="300" i="1" dirty="0">
              <a:effectLst>
                <a:outerShdw blurRad="38100" dist="38100" dir="2700000" algn="tl">
                  <a:srgbClr val="000000">
                    <a:alpha val="43137"/>
                  </a:srgbClr>
                </a:outerShdw>
              </a:effectLst>
              <a:latin typeface="Garamond" panose="02020404030301010803" pitchFamily="18" charset="0"/>
            </a:endParaRPr>
          </a:p>
          <a:p>
            <a:pPr marL="0" indent="0">
              <a:buNone/>
            </a:pPr>
            <a:r>
              <a:rPr lang="es-ES" sz="2000" i="1" dirty="0">
                <a:effectLst>
                  <a:outerShdw blurRad="38100" dist="38100" dir="2700000" algn="tl">
                    <a:srgbClr val="000000">
                      <a:alpha val="43137"/>
                    </a:srgbClr>
                  </a:outerShdw>
                </a:effectLst>
                <a:latin typeface="Garamond" panose="02020404030301010803" pitchFamily="18" charset="0"/>
              </a:rPr>
              <a:t>		Un 2025 singular y triunfante tendrás;</a:t>
            </a:r>
          </a:p>
          <a:p>
            <a:pPr marL="0" indent="0">
              <a:buNone/>
            </a:pPr>
            <a:r>
              <a:rPr lang="es-ES" sz="2000" i="1" dirty="0">
                <a:effectLst>
                  <a:outerShdw blurRad="38100" dist="38100" dir="2700000" algn="tl">
                    <a:srgbClr val="000000">
                      <a:alpha val="43137"/>
                    </a:srgbClr>
                  </a:outerShdw>
                </a:effectLst>
                <a:latin typeface="Garamond" panose="02020404030301010803" pitchFamily="18" charset="0"/>
              </a:rPr>
              <a:t>		si en Él confías no fracasarás.</a:t>
            </a:r>
          </a:p>
          <a:p>
            <a:pPr marL="0" indent="0">
              <a:buNone/>
            </a:pPr>
            <a:r>
              <a:rPr lang="es-ES" sz="2000" i="1" dirty="0">
                <a:effectLst>
                  <a:outerShdw blurRad="38100" dist="38100" dir="2700000" algn="tl">
                    <a:srgbClr val="000000">
                      <a:alpha val="43137"/>
                    </a:srgbClr>
                  </a:outerShdw>
                </a:effectLst>
                <a:latin typeface="Garamond" panose="02020404030301010803" pitchFamily="18" charset="0"/>
              </a:rPr>
              <a:t>		Camina seguro, que Su luz te guiará</a:t>
            </a:r>
          </a:p>
          <a:p>
            <a:pPr marL="0" indent="0">
              <a:buNone/>
            </a:pPr>
            <a:r>
              <a:rPr lang="es-ES" sz="2000" i="1" dirty="0">
                <a:effectLst>
                  <a:outerShdw blurRad="38100" dist="38100" dir="2700000" algn="tl">
                    <a:srgbClr val="000000">
                      <a:alpha val="43137"/>
                    </a:srgbClr>
                  </a:outerShdw>
                </a:effectLst>
                <a:latin typeface="Garamond" panose="02020404030301010803" pitchFamily="18" charset="0"/>
              </a:rPr>
              <a:t>		Y en su propósito paz hallarás.</a:t>
            </a:r>
          </a:p>
          <a:p>
            <a:pPr marL="0" indent="0">
              <a:buNone/>
            </a:pPr>
            <a:endParaRPr lang="es-ES" sz="2000" i="1" dirty="0">
              <a:effectLst>
                <a:outerShdw blurRad="38100" dist="38100" dir="2700000" algn="tl">
                  <a:srgbClr val="000000">
                    <a:alpha val="43137"/>
                  </a:srgbClr>
                </a:outerShdw>
              </a:effectLst>
              <a:latin typeface="Garamond" panose="02020404030301010803" pitchFamily="18" charset="0"/>
            </a:endParaRPr>
          </a:p>
        </p:txBody>
      </p:sp>
      <p:pic>
        <p:nvPicPr>
          <p:cNvPr id="6146" name="Picture 2" descr="Un nuevo comienzo">
            <a:extLst>
              <a:ext uri="{FF2B5EF4-FFF2-40B4-BE49-F238E27FC236}">
                <a16:creationId xmlns:a16="http://schemas.microsoft.com/office/drawing/2014/main" id="{29DF8DD6-4762-69BD-B042-0F72D0D8A0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5371" r="-1" b="-1"/>
          <a:stretch/>
        </p:blipFill>
        <p:spPr bwMode="auto">
          <a:xfrm>
            <a:off x="7462345" y="469323"/>
            <a:ext cx="4309241" cy="5919354"/>
          </a:xfrm>
          <a:prstGeom prst="rect">
            <a:avLst/>
          </a:prstGeom>
          <a:noFill/>
          <a:effectLst>
            <a:softEdge rad="12700"/>
          </a:effectLst>
          <a:extLst>
            <a:ext uri="{909E8E84-426E-40DD-AFC4-6F175D3DCCD1}">
              <a14:hiddenFill xmlns:a14="http://schemas.microsoft.com/office/drawing/2010/main">
                <a:solidFill>
                  <a:srgbClr val="FFFFFF"/>
                </a:solidFill>
              </a14:hiddenFill>
            </a:ext>
          </a:extLst>
        </p:spPr>
      </p:pic>
      <p:sp>
        <p:nvSpPr>
          <p:cNvPr id="4" name="Rectángulo 3">
            <a:extLst>
              <a:ext uri="{FF2B5EF4-FFF2-40B4-BE49-F238E27FC236}">
                <a16:creationId xmlns:a16="http://schemas.microsoft.com/office/drawing/2014/main" id="{1B569B9A-AD3D-117F-7622-168927040766}"/>
              </a:ext>
            </a:extLst>
          </p:cNvPr>
          <p:cNvSpPr/>
          <p:nvPr/>
        </p:nvSpPr>
        <p:spPr>
          <a:xfrm>
            <a:off x="7404031" y="5623034"/>
            <a:ext cx="4424855" cy="79878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C"/>
          </a:p>
        </p:txBody>
      </p:sp>
      <p:sp>
        <p:nvSpPr>
          <p:cNvPr id="5" name="Rectángulo 4">
            <a:extLst>
              <a:ext uri="{FF2B5EF4-FFF2-40B4-BE49-F238E27FC236}">
                <a16:creationId xmlns:a16="http://schemas.microsoft.com/office/drawing/2014/main" id="{3CADE348-8C0B-584B-BEBC-1B12E1438C61}"/>
              </a:ext>
            </a:extLst>
          </p:cNvPr>
          <p:cNvSpPr/>
          <p:nvPr/>
        </p:nvSpPr>
        <p:spPr>
          <a:xfrm>
            <a:off x="7404031" y="436179"/>
            <a:ext cx="271440" cy="569792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C"/>
          </a:p>
        </p:txBody>
      </p:sp>
    </p:spTree>
    <p:extLst>
      <p:ext uri="{BB962C8B-B14F-4D97-AF65-F5344CB8AC3E}">
        <p14:creationId xmlns:p14="http://schemas.microsoft.com/office/powerpoint/2010/main" val="4164076287"/>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heel(8)">
                                      <p:cBhvr>
                                        <p:cTn id="7" dur="2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38" presetClass="entr" presetSubtype="0" accel="50000" fill="hold" nodeType="clickEffect">
                                  <p:stCondLst>
                                    <p:cond delay="0"/>
                                  </p:stCondLst>
                                  <p:iterate type="lt">
                                    <p:tmPct val="50000"/>
                                  </p:iterate>
                                  <p:childTnLst>
                                    <p:set>
                                      <p:cBhvr>
                                        <p:cTn id="11" dur="1" fill="hold">
                                          <p:stCondLst>
                                            <p:cond delay="0"/>
                                          </p:stCondLst>
                                        </p:cTn>
                                        <p:tgtEl>
                                          <p:spTgt spid="3">
                                            <p:txEl>
                                              <p:pRg st="1" end="1"/>
                                            </p:txEl>
                                          </p:spTgt>
                                        </p:tgtEl>
                                        <p:attrNameLst>
                                          <p:attrName>style.visibility</p:attrName>
                                        </p:attrNameLst>
                                      </p:cBhvr>
                                      <p:to>
                                        <p:strVal val="visible"/>
                                      </p:to>
                                    </p:set>
                                    <p:set>
                                      <p:cBhvr>
                                        <p:cTn id="12" dur="114" fill="hold">
                                          <p:stCondLst>
                                            <p:cond delay="0"/>
                                          </p:stCondLst>
                                        </p:cTn>
                                        <p:tgtEl>
                                          <p:spTgt spid="3">
                                            <p:txEl>
                                              <p:pRg st="1" end="1"/>
                                            </p:txEl>
                                          </p:spTgt>
                                        </p:tgtEl>
                                        <p:attrNameLst>
                                          <p:attrName>style.rotation</p:attrName>
                                        </p:attrNameLst>
                                      </p:cBhvr>
                                      <p:to>
                                        <p:strVal val="-45.0"/>
                                      </p:to>
                                    </p:set>
                                    <p:anim calcmode="lin" valueType="num">
                                      <p:cBhvr>
                                        <p:cTn id="13" dur="114" fill="hold">
                                          <p:stCondLst>
                                            <p:cond delay="114"/>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14" dur="114"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15" dur="39" decel="50000" autoRev="1" fill="hold">
                                          <p:stCondLst>
                                            <p:cond delay="114"/>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16" dur="34" fill="hold">
                                          <p:stCondLst>
                                            <p:cond delay="216"/>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8" presetClass="entr" presetSubtype="0" accel="50000" fill="hold" nodeType="clickEffect">
                                  <p:stCondLst>
                                    <p:cond delay="0"/>
                                  </p:stCondLst>
                                  <p:iterate type="lt">
                                    <p:tmPct val="50000"/>
                                  </p:iterate>
                                  <p:childTnLst>
                                    <p:set>
                                      <p:cBhvr>
                                        <p:cTn id="20" dur="1" fill="hold">
                                          <p:stCondLst>
                                            <p:cond delay="0"/>
                                          </p:stCondLst>
                                        </p:cTn>
                                        <p:tgtEl>
                                          <p:spTgt spid="3">
                                            <p:txEl>
                                              <p:pRg st="2" end="2"/>
                                            </p:txEl>
                                          </p:spTgt>
                                        </p:tgtEl>
                                        <p:attrNameLst>
                                          <p:attrName>style.visibility</p:attrName>
                                        </p:attrNameLst>
                                      </p:cBhvr>
                                      <p:to>
                                        <p:strVal val="visible"/>
                                      </p:to>
                                    </p:set>
                                    <p:set>
                                      <p:cBhvr>
                                        <p:cTn id="21" dur="114" fill="hold">
                                          <p:stCondLst>
                                            <p:cond delay="0"/>
                                          </p:stCondLst>
                                        </p:cTn>
                                        <p:tgtEl>
                                          <p:spTgt spid="3">
                                            <p:txEl>
                                              <p:pRg st="2" end="2"/>
                                            </p:txEl>
                                          </p:spTgt>
                                        </p:tgtEl>
                                        <p:attrNameLst>
                                          <p:attrName>style.rotation</p:attrName>
                                        </p:attrNameLst>
                                      </p:cBhvr>
                                      <p:to>
                                        <p:strVal val="-45.0"/>
                                      </p:to>
                                    </p:set>
                                    <p:anim calcmode="lin" valueType="num">
                                      <p:cBhvr>
                                        <p:cTn id="22" dur="114" fill="hold">
                                          <p:stCondLst>
                                            <p:cond delay="114"/>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23" dur="114"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24" dur="39" decel="50000" autoRev="1" fill="hold">
                                          <p:stCondLst>
                                            <p:cond delay="114"/>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25" dur="34" fill="hold">
                                          <p:stCondLst>
                                            <p:cond delay="216"/>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8" presetClass="entr" presetSubtype="0" accel="50000" fill="hold" nodeType="clickEffect">
                                  <p:stCondLst>
                                    <p:cond delay="0"/>
                                  </p:stCondLst>
                                  <p:iterate type="lt">
                                    <p:tmPct val="50000"/>
                                  </p:iterate>
                                  <p:childTnLst>
                                    <p:set>
                                      <p:cBhvr>
                                        <p:cTn id="29" dur="1" fill="hold">
                                          <p:stCondLst>
                                            <p:cond delay="0"/>
                                          </p:stCondLst>
                                        </p:cTn>
                                        <p:tgtEl>
                                          <p:spTgt spid="3">
                                            <p:txEl>
                                              <p:pRg st="3" end="3"/>
                                            </p:txEl>
                                          </p:spTgt>
                                        </p:tgtEl>
                                        <p:attrNameLst>
                                          <p:attrName>style.visibility</p:attrName>
                                        </p:attrNameLst>
                                      </p:cBhvr>
                                      <p:to>
                                        <p:strVal val="visible"/>
                                      </p:to>
                                    </p:set>
                                    <p:set>
                                      <p:cBhvr>
                                        <p:cTn id="30" dur="114" fill="hold">
                                          <p:stCondLst>
                                            <p:cond delay="0"/>
                                          </p:stCondLst>
                                        </p:cTn>
                                        <p:tgtEl>
                                          <p:spTgt spid="3">
                                            <p:txEl>
                                              <p:pRg st="3" end="3"/>
                                            </p:txEl>
                                          </p:spTgt>
                                        </p:tgtEl>
                                        <p:attrNameLst>
                                          <p:attrName>style.rotation</p:attrName>
                                        </p:attrNameLst>
                                      </p:cBhvr>
                                      <p:to>
                                        <p:strVal val="-45.0"/>
                                      </p:to>
                                    </p:set>
                                    <p:anim calcmode="lin" valueType="num">
                                      <p:cBhvr>
                                        <p:cTn id="31" dur="114" fill="hold">
                                          <p:stCondLst>
                                            <p:cond delay="114"/>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32" dur="114"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33" dur="39" decel="50000" autoRev="1" fill="hold">
                                          <p:stCondLst>
                                            <p:cond delay="114"/>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34" dur="34" fill="hold">
                                          <p:stCondLst>
                                            <p:cond delay="216"/>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8" presetClass="entr" presetSubtype="0" accel="50000" fill="hold" nodeType="clickEffect">
                                  <p:stCondLst>
                                    <p:cond delay="0"/>
                                  </p:stCondLst>
                                  <p:iterate type="lt">
                                    <p:tmPct val="50000"/>
                                  </p:iterate>
                                  <p:childTnLst>
                                    <p:set>
                                      <p:cBhvr>
                                        <p:cTn id="38" dur="1" fill="hold">
                                          <p:stCondLst>
                                            <p:cond delay="0"/>
                                          </p:stCondLst>
                                        </p:cTn>
                                        <p:tgtEl>
                                          <p:spTgt spid="3">
                                            <p:txEl>
                                              <p:pRg st="4" end="4"/>
                                            </p:txEl>
                                          </p:spTgt>
                                        </p:tgtEl>
                                        <p:attrNameLst>
                                          <p:attrName>style.visibility</p:attrName>
                                        </p:attrNameLst>
                                      </p:cBhvr>
                                      <p:to>
                                        <p:strVal val="visible"/>
                                      </p:to>
                                    </p:set>
                                    <p:set>
                                      <p:cBhvr>
                                        <p:cTn id="39" dur="114" fill="hold">
                                          <p:stCondLst>
                                            <p:cond delay="0"/>
                                          </p:stCondLst>
                                        </p:cTn>
                                        <p:tgtEl>
                                          <p:spTgt spid="3">
                                            <p:txEl>
                                              <p:pRg st="4" end="4"/>
                                            </p:txEl>
                                          </p:spTgt>
                                        </p:tgtEl>
                                        <p:attrNameLst>
                                          <p:attrName>style.rotation</p:attrName>
                                        </p:attrNameLst>
                                      </p:cBhvr>
                                      <p:to>
                                        <p:strVal val="-45.0"/>
                                      </p:to>
                                    </p:set>
                                    <p:anim calcmode="lin" valueType="num">
                                      <p:cBhvr>
                                        <p:cTn id="40" dur="114" fill="hold">
                                          <p:stCondLst>
                                            <p:cond delay="114"/>
                                          </p:stCondLst>
                                        </p:cTn>
                                        <p:tgtEl>
                                          <p:spTgt spid="3">
                                            <p:txEl>
                                              <p:pRg st="4" end="4"/>
                                            </p:txEl>
                                          </p:spTgt>
                                        </p:tgtEl>
                                        <p:attrNameLst>
                                          <p:attrName>style.rotation</p:attrName>
                                        </p:attrNameLst>
                                      </p:cBhvr>
                                      <p:tavLst>
                                        <p:tav tm="0">
                                          <p:val>
                                            <p:fltVal val="-45"/>
                                          </p:val>
                                        </p:tav>
                                        <p:tav tm="69900">
                                          <p:val>
                                            <p:fltVal val="45"/>
                                          </p:val>
                                        </p:tav>
                                        <p:tav tm="100000">
                                          <p:val>
                                            <p:fltVal val="0"/>
                                          </p:val>
                                        </p:tav>
                                      </p:tavLst>
                                    </p:anim>
                                    <p:anim calcmode="lin" valueType="num">
                                      <p:cBhvr>
                                        <p:cTn id="41" dur="114" fill="hold">
                                          <p:stCondLst>
                                            <p:cond delay="0"/>
                                          </p:stCondLst>
                                        </p:cTn>
                                        <p:tgtEl>
                                          <p:spTgt spid="3">
                                            <p:txEl>
                                              <p:pRg st="4" end="4"/>
                                            </p:txEl>
                                          </p:spTgt>
                                        </p:tgtEl>
                                        <p:attrNameLst>
                                          <p:attrName>ppt_y</p:attrName>
                                        </p:attrNameLst>
                                      </p:cBhvr>
                                      <p:tavLst>
                                        <p:tav tm="0">
                                          <p:val>
                                            <p:strVal val="#ppt_y-1"/>
                                          </p:val>
                                        </p:tav>
                                        <p:tav tm="100000">
                                          <p:val>
                                            <p:strVal val="#ppt_y-(0.354*#ppt_w-0.172*#ppt_h)"/>
                                          </p:val>
                                        </p:tav>
                                      </p:tavLst>
                                    </p:anim>
                                    <p:anim calcmode="lin" valueType="num">
                                      <p:cBhvr>
                                        <p:cTn id="42" dur="39" decel="50000" autoRev="1" fill="hold">
                                          <p:stCondLst>
                                            <p:cond delay="114"/>
                                          </p:stCondLst>
                                        </p:cTn>
                                        <p:tgtEl>
                                          <p:spTgt spid="3">
                                            <p:txEl>
                                              <p:pRg st="4" end="4"/>
                                            </p:txEl>
                                          </p:spTgt>
                                        </p:tgtEl>
                                        <p:attrNameLst>
                                          <p:attrName>ppt_y</p:attrName>
                                        </p:attrNameLst>
                                      </p:cBhvr>
                                      <p:tavLst>
                                        <p:tav tm="0">
                                          <p:val>
                                            <p:strVal val="#ppt_y-(0.354*#ppt_w-0.172*#ppt_h)"/>
                                          </p:val>
                                        </p:tav>
                                        <p:tav tm="100000">
                                          <p:val>
                                            <p:strVal val="#ppt_y-(0.354*#ppt_w-0.172*#ppt_h)-#ppt_h/2"/>
                                          </p:val>
                                        </p:tav>
                                      </p:tavLst>
                                    </p:anim>
                                    <p:anim calcmode="lin" valueType="num">
                                      <p:cBhvr>
                                        <p:cTn id="43" dur="34" fill="hold">
                                          <p:stCondLst>
                                            <p:cond delay="216"/>
                                          </p:stCondLst>
                                        </p:cTn>
                                        <p:tgtEl>
                                          <p:spTgt spid="3">
                                            <p:txEl>
                                              <p:pRg st="4" end="4"/>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1" presetClass="entr" presetSubtype="0" fill="hold" nodeType="clickEffect">
                                  <p:stCondLst>
                                    <p:cond delay="0"/>
                                  </p:stCondLst>
                                  <p:iterate type="lt">
                                    <p:tmPct val="10000"/>
                                  </p:iterate>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p:cTn id="48" dur="250" fill="hold"/>
                                        <p:tgtEl>
                                          <p:spTgt spid="3">
                                            <p:txEl>
                                              <p:pRg st="6" end="6"/>
                                            </p:txEl>
                                          </p:spTgt>
                                        </p:tgtEl>
                                        <p:attrNameLst>
                                          <p:attrName>ppt_x</p:attrName>
                                        </p:attrNameLst>
                                      </p:cBhvr>
                                      <p:tavLst>
                                        <p:tav tm="0">
                                          <p:val>
                                            <p:strVal val="#ppt_x"/>
                                          </p:val>
                                        </p:tav>
                                        <p:tav tm="50000">
                                          <p:val>
                                            <p:strVal val="#ppt_x+.1"/>
                                          </p:val>
                                        </p:tav>
                                        <p:tav tm="100000">
                                          <p:val>
                                            <p:strVal val="#ppt_x"/>
                                          </p:val>
                                        </p:tav>
                                      </p:tavLst>
                                    </p:anim>
                                    <p:anim calcmode="lin" valueType="num">
                                      <p:cBhvr>
                                        <p:cTn id="49" dur="250" fill="hold"/>
                                        <p:tgtEl>
                                          <p:spTgt spid="3">
                                            <p:txEl>
                                              <p:pRg st="6" end="6"/>
                                            </p:txEl>
                                          </p:spTgt>
                                        </p:tgtEl>
                                        <p:attrNameLst>
                                          <p:attrName>ppt_y</p:attrName>
                                        </p:attrNameLst>
                                      </p:cBhvr>
                                      <p:tavLst>
                                        <p:tav tm="0">
                                          <p:val>
                                            <p:strVal val="#ppt_y"/>
                                          </p:val>
                                        </p:tav>
                                        <p:tav tm="100000">
                                          <p:val>
                                            <p:strVal val="#ppt_y"/>
                                          </p:val>
                                        </p:tav>
                                      </p:tavLst>
                                    </p:anim>
                                    <p:anim calcmode="lin" valueType="num">
                                      <p:cBhvr>
                                        <p:cTn id="50" dur="250" fill="hold"/>
                                        <p:tgtEl>
                                          <p:spTgt spid="3">
                                            <p:txEl>
                                              <p:pRg st="6" end="6"/>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1" dur="250" fill="hold"/>
                                        <p:tgtEl>
                                          <p:spTgt spid="3">
                                            <p:txEl>
                                              <p:pRg st="6" end="6"/>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2" dur="250" tmFilter="0,0; .5, 1; 1, 1"/>
                                        <p:tgtEl>
                                          <p:spTgt spid="3">
                                            <p:txEl>
                                              <p:pRg st="6" end="6"/>
                                            </p:txEl>
                                          </p:spTgt>
                                        </p:tgtEl>
                                      </p:cBhvr>
                                    </p:animEffect>
                                  </p:childTnLst>
                                </p:cTn>
                              </p:par>
                              <p:par>
                                <p:cTn id="53" presetID="41" presetClass="entr" presetSubtype="0" fill="hold" nodeType="withEffect">
                                  <p:stCondLst>
                                    <p:cond delay="0"/>
                                  </p:stCondLst>
                                  <p:iterate type="lt">
                                    <p:tmPct val="10000"/>
                                  </p:iterate>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p:cTn id="55" dur="250" fill="hold"/>
                                        <p:tgtEl>
                                          <p:spTgt spid="3">
                                            <p:txEl>
                                              <p:pRg st="7" end="7"/>
                                            </p:txEl>
                                          </p:spTgt>
                                        </p:tgtEl>
                                        <p:attrNameLst>
                                          <p:attrName>ppt_x</p:attrName>
                                        </p:attrNameLst>
                                      </p:cBhvr>
                                      <p:tavLst>
                                        <p:tav tm="0">
                                          <p:val>
                                            <p:strVal val="#ppt_x"/>
                                          </p:val>
                                        </p:tav>
                                        <p:tav tm="50000">
                                          <p:val>
                                            <p:strVal val="#ppt_x+.1"/>
                                          </p:val>
                                        </p:tav>
                                        <p:tav tm="100000">
                                          <p:val>
                                            <p:strVal val="#ppt_x"/>
                                          </p:val>
                                        </p:tav>
                                      </p:tavLst>
                                    </p:anim>
                                    <p:anim calcmode="lin" valueType="num">
                                      <p:cBhvr>
                                        <p:cTn id="56" dur="250" fill="hold"/>
                                        <p:tgtEl>
                                          <p:spTgt spid="3">
                                            <p:txEl>
                                              <p:pRg st="7" end="7"/>
                                            </p:txEl>
                                          </p:spTgt>
                                        </p:tgtEl>
                                        <p:attrNameLst>
                                          <p:attrName>ppt_y</p:attrName>
                                        </p:attrNameLst>
                                      </p:cBhvr>
                                      <p:tavLst>
                                        <p:tav tm="0">
                                          <p:val>
                                            <p:strVal val="#ppt_y"/>
                                          </p:val>
                                        </p:tav>
                                        <p:tav tm="100000">
                                          <p:val>
                                            <p:strVal val="#ppt_y"/>
                                          </p:val>
                                        </p:tav>
                                      </p:tavLst>
                                    </p:anim>
                                    <p:anim calcmode="lin" valueType="num">
                                      <p:cBhvr>
                                        <p:cTn id="57" dur="250" fill="hold"/>
                                        <p:tgtEl>
                                          <p:spTgt spid="3">
                                            <p:txEl>
                                              <p:pRg st="7" end="7"/>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8" dur="250" fill="hold"/>
                                        <p:tgtEl>
                                          <p:spTgt spid="3">
                                            <p:txEl>
                                              <p:pRg st="7" end="7"/>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9" dur="250" tmFilter="0,0; .5, 1; 1, 1"/>
                                        <p:tgtEl>
                                          <p:spTgt spid="3">
                                            <p:txEl>
                                              <p:pRg st="7" end="7"/>
                                            </p:txEl>
                                          </p:spTgt>
                                        </p:tgtEl>
                                      </p:cBhvr>
                                    </p:animEffect>
                                  </p:childTnLst>
                                </p:cTn>
                              </p:par>
                              <p:par>
                                <p:cTn id="60" presetID="41" presetClass="entr" presetSubtype="0" fill="hold" nodeType="withEffect">
                                  <p:stCondLst>
                                    <p:cond delay="0"/>
                                  </p:stCondLst>
                                  <p:iterate type="lt">
                                    <p:tmPct val="10000"/>
                                  </p:iterate>
                                  <p:childTnLst>
                                    <p:set>
                                      <p:cBhvr>
                                        <p:cTn id="61" dur="1" fill="hold">
                                          <p:stCondLst>
                                            <p:cond delay="0"/>
                                          </p:stCondLst>
                                        </p:cTn>
                                        <p:tgtEl>
                                          <p:spTgt spid="3">
                                            <p:txEl>
                                              <p:pRg st="8" end="8"/>
                                            </p:txEl>
                                          </p:spTgt>
                                        </p:tgtEl>
                                        <p:attrNameLst>
                                          <p:attrName>style.visibility</p:attrName>
                                        </p:attrNameLst>
                                      </p:cBhvr>
                                      <p:to>
                                        <p:strVal val="visible"/>
                                      </p:to>
                                    </p:set>
                                    <p:anim calcmode="lin" valueType="num">
                                      <p:cBhvr>
                                        <p:cTn id="62" dur="250" fill="hold"/>
                                        <p:tgtEl>
                                          <p:spTgt spid="3">
                                            <p:txEl>
                                              <p:pRg st="8" end="8"/>
                                            </p:txEl>
                                          </p:spTgt>
                                        </p:tgtEl>
                                        <p:attrNameLst>
                                          <p:attrName>ppt_x</p:attrName>
                                        </p:attrNameLst>
                                      </p:cBhvr>
                                      <p:tavLst>
                                        <p:tav tm="0">
                                          <p:val>
                                            <p:strVal val="#ppt_x"/>
                                          </p:val>
                                        </p:tav>
                                        <p:tav tm="50000">
                                          <p:val>
                                            <p:strVal val="#ppt_x+.1"/>
                                          </p:val>
                                        </p:tav>
                                        <p:tav tm="100000">
                                          <p:val>
                                            <p:strVal val="#ppt_x"/>
                                          </p:val>
                                        </p:tav>
                                      </p:tavLst>
                                    </p:anim>
                                    <p:anim calcmode="lin" valueType="num">
                                      <p:cBhvr>
                                        <p:cTn id="63" dur="250" fill="hold"/>
                                        <p:tgtEl>
                                          <p:spTgt spid="3">
                                            <p:txEl>
                                              <p:pRg st="8" end="8"/>
                                            </p:txEl>
                                          </p:spTgt>
                                        </p:tgtEl>
                                        <p:attrNameLst>
                                          <p:attrName>ppt_y</p:attrName>
                                        </p:attrNameLst>
                                      </p:cBhvr>
                                      <p:tavLst>
                                        <p:tav tm="0">
                                          <p:val>
                                            <p:strVal val="#ppt_y"/>
                                          </p:val>
                                        </p:tav>
                                        <p:tav tm="100000">
                                          <p:val>
                                            <p:strVal val="#ppt_y"/>
                                          </p:val>
                                        </p:tav>
                                      </p:tavLst>
                                    </p:anim>
                                    <p:anim calcmode="lin" valueType="num">
                                      <p:cBhvr>
                                        <p:cTn id="64" dur="250" fill="hold"/>
                                        <p:tgtEl>
                                          <p:spTgt spid="3">
                                            <p:txEl>
                                              <p:pRg st="8" end="8"/>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5" dur="250" fill="hold"/>
                                        <p:tgtEl>
                                          <p:spTgt spid="3">
                                            <p:txEl>
                                              <p:pRg st="8" end="8"/>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6" dur="250" tmFilter="0,0; .5, 1; 1, 1"/>
                                        <p:tgtEl>
                                          <p:spTgt spid="3">
                                            <p:txEl>
                                              <p:pRg st="8" end="8"/>
                                            </p:txEl>
                                          </p:spTgt>
                                        </p:tgtEl>
                                      </p:cBhvr>
                                    </p:animEffect>
                                  </p:childTnLst>
                                </p:cTn>
                              </p:par>
                              <p:par>
                                <p:cTn id="67" presetID="41" presetClass="entr" presetSubtype="0" fill="hold" nodeType="withEffect">
                                  <p:stCondLst>
                                    <p:cond delay="0"/>
                                  </p:stCondLst>
                                  <p:iterate type="lt">
                                    <p:tmPct val="10000"/>
                                  </p:iterate>
                                  <p:childTnLst>
                                    <p:set>
                                      <p:cBhvr>
                                        <p:cTn id="68" dur="1" fill="hold">
                                          <p:stCondLst>
                                            <p:cond delay="0"/>
                                          </p:stCondLst>
                                        </p:cTn>
                                        <p:tgtEl>
                                          <p:spTgt spid="3">
                                            <p:txEl>
                                              <p:pRg st="9" end="9"/>
                                            </p:txEl>
                                          </p:spTgt>
                                        </p:tgtEl>
                                        <p:attrNameLst>
                                          <p:attrName>style.visibility</p:attrName>
                                        </p:attrNameLst>
                                      </p:cBhvr>
                                      <p:to>
                                        <p:strVal val="visible"/>
                                      </p:to>
                                    </p:set>
                                    <p:anim calcmode="lin" valueType="num">
                                      <p:cBhvr>
                                        <p:cTn id="69" dur="250" fill="hold"/>
                                        <p:tgtEl>
                                          <p:spTgt spid="3">
                                            <p:txEl>
                                              <p:pRg st="9" end="9"/>
                                            </p:txEl>
                                          </p:spTgt>
                                        </p:tgtEl>
                                        <p:attrNameLst>
                                          <p:attrName>ppt_x</p:attrName>
                                        </p:attrNameLst>
                                      </p:cBhvr>
                                      <p:tavLst>
                                        <p:tav tm="0">
                                          <p:val>
                                            <p:strVal val="#ppt_x"/>
                                          </p:val>
                                        </p:tav>
                                        <p:tav tm="50000">
                                          <p:val>
                                            <p:strVal val="#ppt_x+.1"/>
                                          </p:val>
                                        </p:tav>
                                        <p:tav tm="100000">
                                          <p:val>
                                            <p:strVal val="#ppt_x"/>
                                          </p:val>
                                        </p:tav>
                                      </p:tavLst>
                                    </p:anim>
                                    <p:anim calcmode="lin" valueType="num">
                                      <p:cBhvr>
                                        <p:cTn id="70" dur="250" fill="hold"/>
                                        <p:tgtEl>
                                          <p:spTgt spid="3">
                                            <p:txEl>
                                              <p:pRg st="9" end="9"/>
                                            </p:txEl>
                                          </p:spTgt>
                                        </p:tgtEl>
                                        <p:attrNameLst>
                                          <p:attrName>ppt_y</p:attrName>
                                        </p:attrNameLst>
                                      </p:cBhvr>
                                      <p:tavLst>
                                        <p:tav tm="0">
                                          <p:val>
                                            <p:strVal val="#ppt_y"/>
                                          </p:val>
                                        </p:tav>
                                        <p:tav tm="100000">
                                          <p:val>
                                            <p:strVal val="#ppt_y"/>
                                          </p:val>
                                        </p:tav>
                                      </p:tavLst>
                                    </p:anim>
                                    <p:anim calcmode="lin" valueType="num">
                                      <p:cBhvr>
                                        <p:cTn id="71" dur="250" fill="hold"/>
                                        <p:tgtEl>
                                          <p:spTgt spid="3">
                                            <p:txEl>
                                              <p:pRg st="9" end="9"/>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2" dur="250" fill="hold"/>
                                        <p:tgtEl>
                                          <p:spTgt spid="3">
                                            <p:txEl>
                                              <p:pRg st="9" end="9"/>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3" dur="250" tmFilter="0,0; .5, 1; 1, 1"/>
                                        <p:tgtEl>
                                          <p:spTgt spid="3">
                                            <p:txEl>
                                              <p:pRg st="9" end="9"/>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56" presetClass="entr" presetSubtype="0" fill="hold" nodeType="clickEffect">
                                  <p:stCondLst>
                                    <p:cond delay="0"/>
                                  </p:stCondLst>
                                  <p:iterate type="lt">
                                    <p:tmPct val="10000"/>
                                  </p:iterate>
                                  <p:childTnLst>
                                    <p:set>
                                      <p:cBhvr>
                                        <p:cTn id="77" dur="1" fill="hold">
                                          <p:stCondLst>
                                            <p:cond delay="0"/>
                                          </p:stCondLst>
                                        </p:cTn>
                                        <p:tgtEl>
                                          <p:spTgt spid="3">
                                            <p:txEl>
                                              <p:pRg st="11" end="11"/>
                                            </p:txEl>
                                          </p:spTgt>
                                        </p:tgtEl>
                                        <p:attrNameLst>
                                          <p:attrName>style.visibility</p:attrName>
                                        </p:attrNameLst>
                                      </p:cBhvr>
                                      <p:to>
                                        <p:strVal val="visible"/>
                                      </p:to>
                                    </p:set>
                                    <p:anim by="(-#ppt_w*2)" calcmode="lin" valueType="num">
                                      <p:cBhvr rctx="PPT">
                                        <p:cTn id="78" dur="250" autoRev="1" fill="hold">
                                          <p:stCondLst>
                                            <p:cond delay="0"/>
                                          </p:stCondLst>
                                        </p:cTn>
                                        <p:tgtEl>
                                          <p:spTgt spid="3">
                                            <p:txEl>
                                              <p:pRg st="11" end="11"/>
                                            </p:txEl>
                                          </p:spTgt>
                                        </p:tgtEl>
                                        <p:attrNameLst>
                                          <p:attrName>ppt_w</p:attrName>
                                        </p:attrNameLst>
                                      </p:cBhvr>
                                    </p:anim>
                                    <p:anim by="(#ppt_w*0.50)" calcmode="lin" valueType="num">
                                      <p:cBhvr>
                                        <p:cTn id="79" dur="250" decel="50000" autoRev="1" fill="hold">
                                          <p:stCondLst>
                                            <p:cond delay="0"/>
                                          </p:stCondLst>
                                        </p:cTn>
                                        <p:tgtEl>
                                          <p:spTgt spid="3">
                                            <p:txEl>
                                              <p:pRg st="11" end="11"/>
                                            </p:txEl>
                                          </p:spTgt>
                                        </p:tgtEl>
                                        <p:attrNameLst>
                                          <p:attrName>ppt_x</p:attrName>
                                        </p:attrNameLst>
                                      </p:cBhvr>
                                    </p:anim>
                                    <p:anim from="(-#ppt_h/2)" to="(#ppt_y)" calcmode="lin" valueType="num">
                                      <p:cBhvr>
                                        <p:cTn id="80" dur="500" fill="hold">
                                          <p:stCondLst>
                                            <p:cond delay="0"/>
                                          </p:stCondLst>
                                        </p:cTn>
                                        <p:tgtEl>
                                          <p:spTgt spid="3">
                                            <p:txEl>
                                              <p:pRg st="11" end="11"/>
                                            </p:txEl>
                                          </p:spTgt>
                                        </p:tgtEl>
                                        <p:attrNameLst>
                                          <p:attrName>ppt_y</p:attrName>
                                        </p:attrNameLst>
                                      </p:cBhvr>
                                    </p:anim>
                                    <p:animRot by="21600000">
                                      <p:cBhvr>
                                        <p:cTn id="81" dur="500" fill="hold">
                                          <p:stCondLst>
                                            <p:cond delay="0"/>
                                          </p:stCondLst>
                                        </p:cTn>
                                        <p:tgtEl>
                                          <p:spTgt spid="3">
                                            <p:txEl>
                                              <p:pRg st="11" end="11"/>
                                            </p:txEl>
                                          </p:spTgt>
                                        </p:tgtEl>
                                        <p:attrNameLst>
                                          <p:attrName>r</p:attrName>
                                        </p:attrNameLst>
                                      </p:cBhvr>
                                    </p:animRot>
                                  </p:childTnLst>
                                </p:cTn>
                              </p:par>
                              <p:par>
                                <p:cTn id="82" presetID="56" presetClass="entr" presetSubtype="0" fill="hold" nodeType="withEffect">
                                  <p:stCondLst>
                                    <p:cond delay="0"/>
                                  </p:stCondLst>
                                  <p:iterate type="lt">
                                    <p:tmPct val="10000"/>
                                  </p:iterate>
                                  <p:childTnLst>
                                    <p:set>
                                      <p:cBhvr>
                                        <p:cTn id="83" dur="1" fill="hold">
                                          <p:stCondLst>
                                            <p:cond delay="0"/>
                                          </p:stCondLst>
                                        </p:cTn>
                                        <p:tgtEl>
                                          <p:spTgt spid="3">
                                            <p:txEl>
                                              <p:pRg st="12" end="12"/>
                                            </p:txEl>
                                          </p:spTgt>
                                        </p:tgtEl>
                                        <p:attrNameLst>
                                          <p:attrName>style.visibility</p:attrName>
                                        </p:attrNameLst>
                                      </p:cBhvr>
                                      <p:to>
                                        <p:strVal val="visible"/>
                                      </p:to>
                                    </p:set>
                                    <p:anim by="(-#ppt_w*2)" calcmode="lin" valueType="num">
                                      <p:cBhvr rctx="PPT">
                                        <p:cTn id="84" dur="250" autoRev="1" fill="hold">
                                          <p:stCondLst>
                                            <p:cond delay="0"/>
                                          </p:stCondLst>
                                        </p:cTn>
                                        <p:tgtEl>
                                          <p:spTgt spid="3">
                                            <p:txEl>
                                              <p:pRg st="12" end="12"/>
                                            </p:txEl>
                                          </p:spTgt>
                                        </p:tgtEl>
                                        <p:attrNameLst>
                                          <p:attrName>ppt_w</p:attrName>
                                        </p:attrNameLst>
                                      </p:cBhvr>
                                    </p:anim>
                                    <p:anim by="(#ppt_w*0.50)" calcmode="lin" valueType="num">
                                      <p:cBhvr>
                                        <p:cTn id="85" dur="250" decel="50000" autoRev="1" fill="hold">
                                          <p:stCondLst>
                                            <p:cond delay="0"/>
                                          </p:stCondLst>
                                        </p:cTn>
                                        <p:tgtEl>
                                          <p:spTgt spid="3">
                                            <p:txEl>
                                              <p:pRg st="12" end="12"/>
                                            </p:txEl>
                                          </p:spTgt>
                                        </p:tgtEl>
                                        <p:attrNameLst>
                                          <p:attrName>ppt_x</p:attrName>
                                        </p:attrNameLst>
                                      </p:cBhvr>
                                    </p:anim>
                                    <p:anim from="(-#ppt_h/2)" to="(#ppt_y)" calcmode="lin" valueType="num">
                                      <p:cBhvr>
                                        <p:cTn id="86" dur="500" fill="hold">
                                          <p:stCondLst>
                                            <p:cond delay="0"/>
                                          </p:stCondLst>
                                        </p:cTn>
                                        <p:tgtEl>
                                          <p:spTgt spid="3">
                                            <p:txEl>
                                              <p:pRg st="12" end="12"/>
                                            </p:txEl>
                                          </p:spTgt>
                                        </p:tgtEl>
                                        <p:attrNameLst>
                                          <p:attrName>ppt_y</p:attrName>
                                        </p:attrNameLst>
                                      </p:cBhvr>
                                    </p:anim>
                                    <p:animRot by="21600000">
                                      <p:cBhvr>
                                        <p:cTn id="87" dur="500" fill="hold">
                                          <p:stCondLst>
                                            <p:cond delay="0"/>
                                          </p:stCondLst>
                                        </p:cTn>
                                        <p:tgtEl>
                                          <p:spTgt spid="3">
                                            <p:txEl>
                                              <p:pRg st="12" end="12"/>
                                            </p:txEl>
                                          </p:spTgt>
                                        </p:tgtEl>
                                        <p:attrNameLst>
                                          <p:attrName>r</p:attrName>
                                        </p:attrNameLst>
                                      </p:cBhvr>
                                    </p:animRot>
                                  </p:childTnLst>
                                </p:cTn>
                              </p:par>
                              <p:par>
                                <p:cTn id="88" presetID="56" presetClass="entr" presetSubtype="0" fill="hold" nodeType="withEffect">
                                  <p:stCondLst>
                                    <p:cond delay="0"/>
                                  </p:stCondLst>
                                  <p:iterate type="lt">
                                    <p:tmPct val="10000"/>
                                  </p:iterate>
                                  <p:childTnLst>
                                    <p:set>
                                      <p:cBhvr>
                                        <p:cTn id="89" dur="1" fill="hold">
                                          <p:stCondLst>
                                            <p:cond delay="0"/>
                                          </p:stCondLst>
                                        </p:cTn>
                                        <p:tgtEl>
                                          <p:spTgt spid="3">
                                            <p:txEl>
                                              <p:pRg st="13" end="13"/>
                                            </p:txEl>
                                          </p:spTgt>
                                        </p:tgtEl>
                                        <p:attrNameLst>
                                          <p:attrName>style.visibility</p:attrName>
                                        </p:attrNameLst>
                                      </p:cBhvr>
                                      <p:to>
                                        <p:strVal val="visible"/>
                                      </p:to>
                                    </p:set>
                                    <p:anim by="(-#ppt_w*2)" calcmode="lin" valueType="num">
                                      <p:cBhvr rctx="PPT">
                                        <p:cTn id="90" dur="250" autoRev="1" fill="hold">
                                          <p:stCondLst>
                                            <p:cond delay="0"/>
                                          </p:stCondLst>
                                        </p:cTn>
                                        <p:tgtEl>
                                          <p:spTgt spid="3">
                                            <p:txEl>
                                              <p:pRg st="13" end="13"/>
                                            </p:txEl>
                                          </p:spTgt>
                                        </p:tgtEl>
                                        <p:attrNameLst>
                                          <p:attrName>ppt_w</p:attrName>
                                        </p:attrNameLst>
                                      </p:cBhvr>
                                    </p:anim>
                                    <p:anim by="(#ppt_w*0.50)" calcmode="lin" valueType="num">
                                      <p:cBhvr>
                                        <p:cTn id="91" dur="250" decel="50000" autoRev="1" fill="hold">
                                          <p:stCondLst>
                                            <p:cond delay="0"/>
                                          </p:stCondLst>
                                        </p:cTn>
                                        <p:tgtEl>
                                          <p:spTgt spid="3">
                                            <p:txEl>
                                              <p:pRg st="13" end="13"/>
                                            </p:txEl>
                                          </p:spTgt>
                                        </p:tgtEl>
                                        <p:attrNameLst>
                                          <p:attrName>ppt_x</p:attrName>
                                        </p:attrNameLst>
                                      </p:cBhvr>
                                    </p:anim>
                                    <p:anim from="(-#ppt_h/2)" to="(#ppt_y)" calcmode="lin" valueType="num">
                                      <p:cBhvr>
                                        <p:cTn id="92" dur="500" fill="hold">
                                          <p:stCondLst>
                                            <p:cond delay="0"/>
                                          </p:stCondLst>
                                        </p:cTn>
                                        <p:tgtEl>
                                          <p:spTgt spid="3">
                                            <p:txEl>
                                              <p:pRg st="13" end="13"/>
                                            </p:txEl>
                                          </p:spTgt>
                                        </p:tgtEl>
                                        <p:attrNameLst>
                                          <p:attrName>ppt_y</p:attrName>
                                        </p:attrNameLst>
                                      </p:cBhvr>
                                    </p:anim>
                                    <p:animRot by="21600000">
                                      <p:cBhvr>
                                        <p:cTn id="93" dur="500" fill="hold">
                                          <p:stCondLst>
                                            <p:cond delay="0"/>
                                          </p:stCondLst>
                                        </p:cTn>
                                        <p:tgtEl>
                                          <p:spTgt spid="3">
                                            <p:txEl>
                                              <p:pRg st="13" end="13"/>
                                            </p:txEl>
                                          </p:spTgt>
                                        </p:tgtEl>
                                        <p:attrNameLst>
                                          <p:attrName>r</p:attrName>
                                        </p:attrNameLst>
                                      </p:cBhvr>
                                    </p:animRot>
                                  </p:childTnLst>
                                </p:cTn>
                              </p:par>
                              <p:par>
                                <p:cTn id="94" presetID="56" presetClass="entr" presetSubtype="0" fill="hold" nodeType="withEffect">
                                  <p:stCondLst>
                                    <p:cond delay="0"/>
                                  </p:stCondLst>
                                  <p:iterate type="lt">
                                    <p:tmPct val="10000"/>
                                  </p:iterate>
                                  <p:childTnLst>
                                    <p:set>
                                      <p:cBhvr>
                                        <p:cTn id="95" dur="1" fill="hold">
                                          <p:stCondLst>
                                            <p:cond delay="0"/>
                                          </p:stCondLst>
                                        </p:cTn>
                                        <p:tgtEl>
                                          <p:spTgt spid="3">
                                            <p:txEl>
                                              <p:pRg st="14" end="14"/>
                                            </p:txEl>
                                          </p:spTgt>
                                        </p:tgtEl>
                                        <p:attrNameLst>
                                          <p:attrName>style.visibility</p:attrName>
                                        </p:attrNameLst>
                                      </p:cBhvr>
                                      <p:to>
                                        <p:strVal val="visible"/>
                                      </p:to>
                                    </p:set>
                                    <p:anim by="(-#ppt_w*2)" calcmode="lin" valueType="num">
                                      <p:cBhvr rctx="PPT">
                                        <p:cTn id="96" dur="250" autoRev="1" fill="hold">
                                          <p:stCondLst>
                                            <p:cond delay="0"/>
                                          </p:stCondLst>
                                        </p:cTn>
                                        <p:tgtEl>
                                          <p:spTgt spid="3">
                                            <p:txEl>
                                              <p:pRg st="14" end="14"/>
                                            </p:txEl>
                                          </p:spTgt>
                                        </p:tgtEl>
                                        <p:attrNameLst>
                                          <p:attrName>ppt_w</p:attrName>
                                        </p:attrNameLst>
                                      </p:cBhvr>
                                    </p:anim>
                                    <p:anim by="(#ppt_w*0.50)" calcmode="lin" valueType="num">
                                      <p:cBhvr>
                                        <p:cTn id="97" dur="250" decel="50000" autoRev="1" fill="hold">
                                          <p:stCondLst>
                                            <p:cond delay="0"/>
                                          </p:stCondLst>
                                        </p:cTn>
                                        <p:tgtEl>
                                          <p:spTgt spid="3">
                                            <p:txEl>
                                              <p:pRg st="14" end="14"/>
                                            </p:txEl>
                                          </p:spTgt>
                                        </p:tgtEl>
                                        <p:attrNameLst>
                                          <p:attrName>ppt_x</p:attrName>
                                        </p:attrNameLst>
                                      </p:cBhvr>
                                    </p:anim>
                                    <p:anim from="(-#ppt_h/2)" to="(#ppt_y)" calcmode="lin" valueType="num">
                                      <p:cBhvr>
                                        <p:cTn id="98" dur="500" fill="hold">
                                          <p:stCondLst>
                                            <p:cond delay="0"/>
                                          </p:stCondLst>
                                        </p:cTn>
                                        <p:tgtEl>
                                          <p:spTgt spid="3">
                                            <p:txEl>
                                              <p:pRg st="14" end="14"/>
                                            </p:txEl>
                                          </p:spTgt>
                                        </p:tgtEl>
                                        <p:attrNameLst>
                                          <p:attrName>ppt_y</p:attrName>
                                        </p:attrNameLst>
                                      </p:cBhvr>
                                    </p:anim>
                                    <p:animRot by="21600000">
                                      <p:cBhvr>
                                        <p:cTn id="99" dur="500" fill="hold">
                                          <p:stCondLst>
                                            <p:cond delay="0"/>
                                          </p:stCondLst>
                                        </p:cTn>
                                        <p:tgtEl>
                                          <p:spTgt spid="3">
                                            <p:txEl>
                                              <p:pRg st="14" end="1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5" name="Rectangle 717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7170" name="Picture 2">
            <a:extLst>
              <a:ext uri="{FF2B5EF4-FFF2-40B4-BE49-F238E27FC236}">
                <a16:creationId xmlns:a16="http://schemas.microsoft.com/office/drawing/2014/main" id="{22915040-85C2-75F6-86CB-874053ECD28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19756" b="5258"/>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777768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71581D-CF7D-E117-03BC-177B5A555057}"/>
              </a:ext>
            </a:extLst>
          </p:cNvPr>
          <p:cNvSpPr>
            <a:spLocks noGrp="1"/>
          </p:cNvSpPr>
          <p:nvPr>
            <p:ph type="title"/>
          </p:nvPr>
        </p:nvSpPr>
        <p:spPr/>
        <p:txBody>
          <a:bodyPr/>
          <a:lstStyle/>
          <a:p>
            <a:endParaRPr lang="es-EC"/>
          </a:p>
        </p:txBody>
      </p:sp>
      <p:sp>
        <p:nvSpPr>
          <p:cNvPr id="3" name="Marcador de contenido 2">
            <a:extLst>
              <a:ext uri="{FF2B5EF4-FFF2-40B4-BE49-F238E27FC236}">
                <a16:creationId xmlns:a16="http://schemas.microsoft.com/office/drawing/2014/main" id="{D303D3DE-0356-C87B-E7AB-9232888D3902}"/>
              </a:ext>
            </a:extLst>
          </p:cNvPr>
          <p:cNvSpPr>
            <a:spLocks noGrp="1"/>
          </p:cNvSpPr>
          <p:nvPr>
            <p:ph idx="1"/>
          </p:nvPr>
        </p:nvSpPr>
        <p:spPr/>
        <p:txBody>
          <a:bodyPr/>
          <a:lstStyle/>
          <a:p>
            <a:endParaRPr lang="es-EC"/>
          </a:p>
        </p:txBody>
      </p:sp>
    </p:spTree>
    <p:extLst>
      <p:ext uri="{BB962C8B-B14F-4D97-AF65-F5344CB8AC3E}">
        <p14:creationId xmlns:p14="http://schemas.microsoft.com/office/powerpoint/2010/main" val="104912794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origami"/>
      </p:transition>
    </mc:Choice>
    <mc:Fallback>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103</TotalTime>
  <Words>484</Words>
  <Application>Microsoft Office PowerPoint</Application>
  <PresentationFormat>Panorámica</PresentationFormat>
  <Paragraphs>31</Paragraphs>
  <Slides>8</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8</vt:i4>
      </vt:variant>
    </vt:vector>
  </HeadingPairs>
  <TitlesOfParts>
    <vt:vector size="13" baseType="lpstr">
      <vt:lpstr>Aptos</vt:lpstr>
      <vt:lpstr>Aptos Display</vt:lpstr>
      <vt:lpstr>Arial</vt:lpstr>
      <vt:lpstr>Garamond</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Neyo Pin</dc:creator>
  <cp:lastModifiedBy>Neyo Pin</cp:lastModifiedBy>
  <cp:revision>1</cp:revision>
  <dcterms:created xsi:type="dcterms:W3CDTF">2025-01-14T21:09:12Z</dcterms:created>
  <dcterms:modified xsi:type="dcterms:W3CDTF">2025-01-14T22:52:53Z</dcterms:modified>
</cp:coreProperties>
</file>