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56" r:id="rId4"/>
    <p:sldId id="257" r:id="rId5"/>
    <p:sldId id="261" r:id="rId6"/>
    <p:sldId id="260"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08BAD0-5884-44B6-B99A-B8E35ED230F3}" v="327" dt="2026-06-28T03:23:07.3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91" d="100"/>
          <a:sy n="91" d="100"/>
        </p:scale>
        <p:origin x="333"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yo Pin" userId="79c528af0adab5ca" providerId="LiveId" clId="{60682474-229F-4A82-976A-62E5493B5E58}"/>
    <pc:docChg chg="undo custSel addSld modSld sldOrd">
      <pc:chgData name="Neyo Pin" userId="79c528af0adab5ca" providerId="LiveId" clId="{60682474-229F-4A82-976A-62E5493B5E58}" dt="2026-06-28T03:23:07.314" v="2191"/>
      <pc:docMkLst>
        <pc:docMk/>
      </pc:docMkLst>
      <pc:sldChg chg="modSp mod modTransition addAnim delAnim modAnim">
        <pc:chgData name="Neyo Pin" userId="79c528af0adab5ca" providerId="LiveId" clId="{60682474-229F-4A82-976A-62E5493B5E58}" dt="2026-06-28T03:16:34.838" v="2123" actId="207"/>
        <pc:sldMkLst>
          <pc:docMk/>
          <pc:sldMk cId="490964479" sldId="256"/>
        </pc:sldMkLst>
        <pc:spChg chg="mod">
          <ac:chgData name="Neyo Pin" userId="79c528af0adab5ca" providerId="LiveId" clId="{60682474-229F-4A82-976A-62E5493B5E58}" dt="2026-06-28T03:16:34.838" v="2123" actId="207"/>
          <ac:spMkLst>
            <pc:docMk/>
            <pc:sldMk cId="490964479" sldId="256"/>
            <ac:spMk id="3" creationId="{77B02D2A-D167-0BFE-73D6-BB6BC64783DE}"/>
          </ac:spMkLst>
        </pc:spChg>
        <pc:spChg chg="mod">
          <ac:chgData name="Neyo Pin" userId="79c528af0adab5ca" providerId="LiveId" clId="{60682474-229F-4A82-976A-62E5493B5E58}" dt="2026-06-27T05:18:55.142" v="2" actId="14100"/>
          <ac:spMkLst>
            <pc:docMk/>
            <pc:sldMk cId="490964479" sldId="256"/>
            <ac:spMk id="6" creationId="{1364F30F-B63C-8DCB-C523-89F1CC754D24}"/>
          </ac:spMkLst>
        </pc:spChg>
        <pc:picChg chg="mod">
          <ac:chgData name="Neyo Pin" userId="79c528af0adab5ca" providerId="LiveId" clId="{60682474-229F-4A82-976A-62E5493B5E58}" dt="2026-06-27T05:24:07.997" v="57" actId="1076"/>
          <ac:picMkLst>
            <pc:docMk/>
            <pc:sldMk cId="490964479" sldId="256"/>
            <ac:picMk id="4" creationId="{D262307C-3DDC-927C-738B-F573B5BA0C6F}"/>
          </ac:picMkLst>
        </pc:picChg>
      </pc:sldChg>
      <pc:sldChg chg="addSp delSp modSp new mod ord modTransition setBg addAnim delAnim modAnim">
        <pc:chgData name="Neyo Pin" userId="79c528af0adab5ca" providerId="LiveId" clId="{60682474-229F-4A82-976A-62E5493B5E58}" dt="2026-06-28T03:16:01.010" v="2119" actId="208"/>
        <pc:sldMkLst>
          <pc:docMk/>
          <pc:sldMk cId="3468772063" sldId="257"/>
        </pc:sldMkLst>
        <pc:spChg chg="del">
          <ac:chgData name="Neyo Pin" userId="79c528af0adab5ca" providerId="LiveId" clId="{60682474-229F-4A82-976A-62E5493B5E58}" dt="2026-06-27T15:06:43.021" v="99" actId="478"/>
          <ac:spMkLst>
            <pc:docMk/>
            <pc:sldMk cId="3468772063" sldId="257"/>
            <ac:spMk id="2" creationId="{7342CED7-9AA5-A3BD-F0DD-85D0108046DF}"/>
          </ac:spMkLst>
        </pc:spChg>
        <pc:spChg chg="mod">
          <ac:chgData name="Neyo Pin" userId="79c528af0adab5ca" providerId="LiveId" clId="{60682474-229F-4A82-976A-62E5493B5E58}" dt="2026-06-28T03:16:01.010" v="2119" actId="208"/>
          <ac:spMkLst>
            <pc:docMk/>
            <pc:sldMk cId="3468772063" sldId="257"/>
            <ac:spMk id="3" creationId="{2344CE69-D8E4-6A87-3072-CEC656F12D6C}"/>
          </ac:spMkLst>
        </pc:spChg>
        <pc:spChg chg="add">
          <ac:chgData name="Neyo Pin" userId="79c528af0adab5ca" providerId="LiveId" clId="{60682474-229F-4A82-976A-62E5493B5E58}" dt="2026-06-27T15:59:15.764" v="1616" actId="26606"/>
          <ac:spMkLst>
            <pc:docMk/>
            <pc:sldMk cId="3468772063" sldId="257"/>
            <ac:spMk id="9" creationId="{73C994B4-9721-4148-9EEC-6793CECDE8DD}"/>
          </ac:spMkLst>
        </pc:spChg>
        <pc:spChg chg="add">
          <ac:chgData name="Neyo Pin" userId="79c528af0adab5ca" providerId="LiveId" clId="{60682474-229F-4A82-976A-62E5493B5E58}" dt="2026-06-27T15:59:15.764" v="1616" actId="26606"/>
          <ac:spMkLst>
            <pc:docMk/>
            <pc:sldMk cId="3468772063" sldId="257"/>
            <ac:spMk id="11" creationId="{F9D95E49-763A-4886-B038-82F734740554}"/>
          </ac:spMkLst>
        </pc:spChg>
        <pc:spChg chg="add">
          <ac:chgData name="Neyo Pin" userId="79c528af0adab5ca" providerId="LiveId" clId="{60682474-229F-4A82-976A-62E5493B5E58}" dt="2026-06-27T15:59:15.764" v="1616" actId="26606"/>
          <ac:spMkLst>
            <pc:docMk/>
            <pc:sldMk cId="3468772063" sldId="257"/>
            <ac:spMk id="13" creationId="{D8BC5CF3-F657-4FA8-9F22-6B38CF646899}"/>
          </ac:spMkLst>
        </pc:spChg>
        <pc:spChg chg="add">
          <ac:chgData name="Neyo Pin" userId="79c528af0adab5ca" providerId="LiveId" clId="{60682474-229F-4A82-976A-62E5493B5E58}" dt="2026-06-27T15:59:15.764" v="1616" actId="26606"/>
          <ac:spMkLst>
            <pc:docMk/>
            <pc:sldMk cId="3468772063" sldId="257"/>
            <ac:spMk id="15" creationId="{C7760F97-FFE0-4E2D-8702-017315FD0124}"/>
          </ac:spMkLst>
        </pc:spChg>
        <pc:picChg chg="add mod">
          <ac:chgData name="Neyo Pin" userId="79c528af0adab5ca" providerId="LiveId" clId="{60682474-229F-4A82-976A-62E5493B5E58}" dt="2026-06-27T23:01:27.687" v="1738" actId="14100"/>
          <ac:picMkLst>
            <pc:docMk/>
            <pc:sldMk cId="3468772063" sldId="257"/>
            <ac:picMk id="4" creationId="{3710C6AE-88E7-9777-551E-1F12455D1DA4}"/>
          </ac:picMkLst>
        </pc:picChg>
        <pc:cxnChg chg="add">
          <ac:chgData name="Neyo Pin" userId="79c528af0adab5ca" providerId="LiveId" clId="{60682474-229F-4A82-976A-62E5493B5E58}" dt="2026-06-27T15:59:15.764" v="1616" actId="26606"/>
          <ac:cxnSpMkLst>
            <pc:docMk/>
            <pc:sldMk cId="3468772063" sldId="257"/>
            <ac:cxnSpMk id="17" creationId="{F1E07EB8-B07C-4EF5-8DE2-6B03F3EC83E1}"/>
          </ac:cxnSpMkLst>
        </pc:cxnChg>
        <pc:cxnChg chg="add">
          <ac:chgData name="Neyo Pin" userId="79c528af0adab5ca" providerId="LiveId" clId="{60682474-229F-4A82-976A-62E5493B5E58}" dt="2026-06-27T15:59:15.764" v="1616" actId="26606"/>
          <ac:cxnSpMkLst>
            <pc:docMk/>
            <pc:sldMk cId="3468772063" sldId="257"/>
            <ac:cxnSpMk id="19" creationId="{C39679CC-0AEA-4729-827F-5738C10515DE}"/>
          </ac:cxnSpMkLst>
        </pc:cxnChg>
      </pc:sldChg>
      <pc:sldChg chg="delSp add setBg delDesignElem">
        <pc:chgData name="Neyo Pin" userId="79c528af0adab5ca" providerId="LiveId" clId="{60682474-229F-4A82-976A-62E5493B5E58}" dt="2026-06-27T05:19:28.099" v="5"/>
        <pc:sldMkLst>
          <pc:docMk/>
          <pc:sldMk cId="2110763444" sldId="258"/>
        </pc:sldMkLst>
        <pc:spChg chg="del">
          <ac:chgData name="Neyo Pin" userId="79c528af0adab5ca" providerId="LiveId" clId="{60682474-229F-4A82-976A-62E5493B5E58}" dt="2026-06-27T05:19:28.099" v="5"/>
          <ac:spMkLst>
            <pc:docMk/>
            <pc:sldMk cId="2110763444" sldId="258"/>
            <ac:spMk id="3079" creationId="{C0A1ED06-4733-4020-9C60-81D4D801408D}"/>
          </ac:spMkLst>
        </pc:spChg>
        <pc:spChg chg="del">
          <ac:chgData name="Neyo Pin" userId="79c528af0adab5ca" providerId="LiveId" clId="{60682474-229F-4A82-976A-62E5493B5E58}" dt="2026-06-27T05:19:28.099" v="5"/>
          <ac:spMkLst>
            <pc:docMk/>
            <pc:sldMk cId="2110763444" sldId="258"/>
            <ac:spMk id="3081" creationId="{B0CA3509-3AF9-45FE-93ED-57BB5D5E8E07}"/>
          </ac:spMkLst>
        </pc:spChg>
      </pc:sldChg>
      <pc:sldChg chg="add">
        <pc:chgData name="Neyo Pin" userId="79c528af0adab5ca" providerId="LiveId" clId="{60682474-229F-4A82-976A-62E5493B5E58}" dt="2026-06-27T05:19:55.170" v="8"/>
        <pc:sldMkLst>
          <pc:docMk/>
          <pc:sldMk cId="1235584563" sldId="259"/>
        </pc:sldMkLst>
      </pc:sldChg>
      <pc:sldChg chg="addSp delSp modSp new mod modTransition setBg addAnim delAnim modAnim">
        <pc:chgData name="Neyo Pin" userId="79c528af0adab5ca" providerId="LiveId" clId="{60682474-229F-4A82-976A-62E5493B5E58}" dt="2026-06-28T03:15:13.175" v="2113" actId="208"/>
        <pc:sldMkLst>
          <pc:docMk/>
          <pc:sldMk cId="3395696460" sldId="260"/>
        </pc:sldMkLst>
        <pc:spChg chg="del">
          <ac:chgData name="Neyo Pin" userId="79c528af0adab5ca" providerId="LiveId" clId="{60682474-229F-4A82-976A-62E5493B5E58}" dt="2026-06-27T16:11:39.718" v="1702" actId="478"/>
          <ac:spMkLst>
            <pc:docMk/>
            <pc:sldMk cId="3395696460" sldId="260"/>
            <ac:spMk id="2" creationId="{A27808C8-090D-1FCB-9343-E307F492C48E}"/>
          </ac:spMkLst>
        </pc:spChg>
        <pc:spChg chg="mod ord">
          <ac:chgData name="Neyo Pin" userId="79c528af0adab5ca" providerId="LiveId" clId="{60682474-229F-4A82-976A-62E5493B5E58}" dt="2026-06-28T03:15:13.175" v="2113" actId="208"/>
          <ac:spMkLst>
            <pc:docMk/>
            <pc:sldMk cId="3395696460" sldId="260"/>
            <ac:spMk id="3" creationId="{D7314D7B-280C-E75E-2D68-5302443518ED}"/>
          </ac:spMkLst>
        </pc:spChg>
        <pc:spChg chg="add del">
          <ac:chgData name="Neyo Pin" userId="79c528af0adab5ca" providerId="LiveId" clId="{60682474-229F-4A82-976A-62E5493B5E58}" dt="2026-06-27T22:43:33.632" v="1714" actId="26606"/>
          <ac:spMkLst>
            <pc:docMk/>
            <pc:sldMk cId="3395696460" sldId="260"/>
            <ac:spMk id="9" creationId="{D1D34770-47A8-402C-AF23-2B653F2D88C1}"/>
          </ac:spMkLst>
        </pc:spChg>
        <pc:spChg chg="add del">
          <ac:chgData name="Neyo Pin" userId="79c528af0adab5ca" providerId="LiveId" clId="{60682474-229F-4A82-976A-62E5493B5E58}" dt="2026-06-27T22:58:12.085" v="1717" actId="26606"/>
          <ac:spMkLst>
            <pc:docMk/>
            <pc:sldMk cId="3395696460" sldId="260"/>
            <ac:spMk id="10" creationId="{D009D6D5-DAC2-4A8B-A17A-E206B9012D09}"/>
          </ac:spMkLst>
        </pc:spChg>
        <pc:spChg chg="add">
          <ac:chgData name="Neyo Pin" userId="79c528af0adab5ca" providerId="LiveId" clId="{60682474-229F-4A82-976A-62E5493B5E58}" dt="2026-06-27T22:58:12.091" v="1718" actId="26606"/>
          <ac:spMkLst>
            <pc:docMk/>
            <pc:sldMk cId="3395696460" sldId="260"/>
            <ac:spMk id="12" creationId="{4DA50D69-7CF7-4844-B844-A2B821C77F24}"/>
          </ac:spMkLst>
        </pc:spChg>
        <pc:spChg chg="add">
          <ac:chgData name="Neyo Pin" userId="79c528af0adab5ca" providerId="LiveId" clId="{60682474-229F-4A82-976A-62E5493B5E58}" dt="2026-06-27T22:58:12.091" v="1718" actId="26606"/>
          <ac:spMkLst>
            <pc:docMk/>
            <pc:sldMk cId="3395696460" sldId="260"/>
            <ac:spMk id="13" creationId="{F944E337-3E5D-4A1F-A5A1-2057F25B8A7B}"/>
          </ac:spMkLst>
        </pc:spChg>
        <pc:picChg chg="add mod">
          <ac:chgData name="Neyo Pin" userId="79c528af0adab5ca" providerId="LiveId" clId="{60682474-229F-4A82-976A-62E5493B5E58}" dt="2026-06-27T22:43:33.632" v="1714" actId="26606"/>
          <ac:picMkLst>
            <pc:docMk/>
            <pc:sldMk cId="3395696460" sldId="260"/>
            <ac:picMk id="4" creationId="{53B8D17D-16BC-5CD9-5629-122621126121}"/>
          </ac:picMkLst>
        </pc:picChg>
        <pc:picChg chg="add mod">
          <ac:chgData name="Neyo Pin" userId="79c528af0adab5ca" providerId="LiveId" clId="{60682474-229F-4A82-976A-62E5493B5E58}" dt="2026-06-27T22:59:29.786" v="1723" actId="14100"/>
          <ac:picMkLst>
            <pc:docMk/>
            <pc:sldMk cId="3395696460" sldId="260"/>
            <ac:picMk id="5" creationId="{68886BD8-EAB0-88AA-56FE-CF16E2D69503}"/>
          </ac:picMkLst>
        </pc:picChg>
      </pc:sldChg>
      <pc:sldChg chg="addSp delSp modSp new mod modTransition setBg addAnim delAnim modAnim">
        <pc:chgData name="Neyo Pin" userId="79c528af0adab5ca" providerId="LiveId" clId="{60682474-229F-4A82-976A-62E5493B5E58}" dt="2026-06-28T03:19:11.389" v="2156"/>
        <pc:sldMkLst>
          <pc:docMk/>
          <pc:sldMk cId="3610295798" sldId="261"/>
        </pc:sldMkLst>
        <pc:spChg chg="del">
          <ac:chgData name="Neyo Pin" userId="79c528af0adab5ca" providerId="LiveId" clId="{60682474-229F-4A82-976A-62E5493B5E58}" dt="2026-06-28T02:25:05.469" v="1770" actId="478"/>
          <ac:spMkLst>
            <pc:docMk/>
            <pc:sldMk cId="3610295798" sldId="261"/>
            <ac:spMk id="2" creationId="{B4C374CB-36EF-7254-EB1C-57BF679DF019}"/>
          </ac:spMkLst>
        </pc:spChg>
        <pc:spChg chg="mod">
          <ac:chgData name="Neyo Pin" userId="79c528af0adab5ca" providerId="LiveId" clId="{60682474-229F-4A82-976A-62E5493B5E58}" dt="2026-06-28T03:15:30.773" v="2115" actId="208"/>
          <ac:spMkLst>
            <pc:docMk/>
            <pc:sldMk cId="3610295798" sldId="261"/>
            <ac:spMk id="3" creationId="{DF58B391-2EB8-CE82-27C4-2A9C54EA0CD6}"/>
          </ac:spMkLst>
        </pc:spChg>
        <pc:spChg chg="add del">
          <ac:chgData name="Neyo Pin" userId="79c528af0adab5ca" providerId="LiveId" clId="{60682474-229F-4A82-976A-62E5493B5E58}" dt="2026-06-28T02:35:14.471" v="1791" actId="26606"/>
          <ac:spMkLst>
            <pc:docMk/>
            <pc:sldMk cId="3610295798" sldId="261"/>
            <ac:spMk id="11" creationId="{61293230-B0F6-45B1-96D1-13D18E242995}"/>
          </ac:spMkLst>
        </pc:spChg>
        <pc:spChg chg="add del">
          <ac:chgData name="Neyo Pin" userId="79c528af0adab5ca" providerId="LiveId" clId="{60682474-229F-4A82-976A-62E5493B5E58}" dt="2026-06-28T02:35:14.471" v="1791" actId="26606"/>
          <ac:spMkLst>
            <pc:docMk/>
            <pc:sldMk cId="3610295798" sldId="261"/>
            <ac:spMk id="13" creationId="{0A1E0707-4985-454B-ACE0-4855BB55875E}"/>
          </ac:spMkLst>
        </pc:spChg>
        <pc:spChg chg="add del">
          <ac:chgData name="Neyo Pin" userId="79c528af0adab5ca" providerId="LiveId" clId="{60682474-229F-4A82-976A-62E5493B5E58}" dt="2026-06-28T02:35:48.957" v="1793" actId="26606"/>
          <ac:spMkLst>
            <pc:docMk/>
            <pc:sldMk cId="3610295798" sldId="261"/>
            <ac:spMk id="15" creationId="{231A2881-D8D7-4A7D-ACA3-E9F849F853D8}"/>
          </ac:spMkLst>
        </pc:spChg>
        <pc:spChg chg="add del">
          <ac:chgData name="Neyo Pin" userId="79c528af0adab5ca" providerId="LiveId" clId="{60682474-229F-4A82-976A-62E5493B5E58}" dt="2026-06-28T02:35:48.957" v="1793" actId="26606"/>
          <ac:spMkLst>
            <pc:docMk/>
            <pc:sldMk cId="3610295798" sldId="261"/>
            <ac:spMk id="16" creationId="{B712E947-0734-45F9-9C4F-41114EC3A33E}"/>
          </ac:spMkLst>
        </pc:spChg>
        <pc:spChg chg="add del">
          <ac:chgData name="Neyo Pin" userId="79c528af0adab5ca" providerId="LiveId" clId="{60682474-229F-4A82-976A-62E5493B5E58}" dt="2026-06-28T02:35:48.957" v="1793" actId="26606"/>
          <ac:spMkLst>
            <pc:docMk/>
            <pc:sldMk cId="3610295798" sldId="261"/>
            <ac:spMk id="17" creationId="{5A65989E-BBD5-44D7-AA86-7AFD5D46BBC0}"/>
          </ac:spMkLst>
        </pc:spChg>
        <pc:spChg chg="add">
          <ac:chgData name="Neyo Pin" userId="79c528af0adab5ca" providerId="LiveId" clId="{60682474-229F-4A82-976A-62E5493B5E58}" dt="2026-06-28T02:35:48.960" v="1794" actId="26606"/>
          <ac:spMkLst>
            <pc:docMk/>
            <pc:sldMk cId="3610295798" sldId="261"/>
            <ac:spMk id="19" creationId="{2CB962CF-61A3-4EF9-94F6-7C59B0329524}"/>
          </ac:spMkLst>
        </pc:spChg>
        <pc:picChg chg="add del">
          <ac:chgData name="Neyo Pin" userId="79c528af0adab5ca" providerId="LiveId" clId="{60682474-229F-4A82-976A-62E5493B5E58}" dt="2026-06-28T02:33:52.714" v="1786" actId="478"/>
          <ac:picMkLst>
            <pc:docMk/>
            <pc:sldMk cId="3610295798" sldId="261"/>
            <ac:picMk id="4" creationId="{D29542FA-775B-1C52-AD2D-6AB86C9D74FF}"/>
          </ac:picMkLst>
        </pc:picChg>
        <pc:picChg chg="add mod">
          <ac:chgData name="Neyo Pin" userId="79c528af0adab5ca" providerId="LiveId" clId="{60682474-229F-4A82-976A-62E5493B5E58}" dt="2026-06-28T02:41:29.604" v="1942" actId="1076"/>
          <ac:picMkLst>
            <pc:docMk/>
            <pc:sldMk cId="3610295798" sldId="261"/>
            <ac:picMk id="5" creationId="{8283996F-ACF4-FCA1-4C26-E3D0FF4EED01}"/>
          </ac:picMkLst>
        </pc:picChg>
        <pc:picChg chg="add mod">
          <ac:chgData name="Neyo Pin" userId="79c528af0adab5ca" providerId="LiveId" clId="{60682474-229F-4A82-976A-62E5493B5E58}" dt="2026-06-28T02:36:19.870" v="1798" actId="1076"/>
          <ac:picMkLst>
            <pc:docMk/>
            <pc:sldMk cId="3610295798" sldId="261"/>
            <ac:picMk id="6" creationId="{160B998B-9032-3FFA-C61D-FD6C3C2EB6E5}"/>
          </ac:picMkLst>
        </pc:picChg>
      </pc:sldChg>
      <pc:sldChg chg="addSp delSp modSp new mod modTransition addAnim delAnim modAnim">
        <pc:chgData name="Neyo Pin" userId="79c528af0adab5ca" providerId="LiveId" clId="{60682474-229F-4A82-976A-62E5493B5E58}" dt="2026-06-28T03:23:07.314" v="2191"/>
        <pc:sldMkLst>
          <pc:docMk/>
          <pc:sldMk cId="1176024578" sldId="262"/>
        </pc:sldMkLst>
        <pc:spChg chg="del">
          <ac:chgData name="Neyo Pin" userId="79c528af0adab5ca" providerId="LiveId" clId="{60682474-229F-4A82-976A-62E5493B5E58}" dt="2026-06-28T02:29:23.674" v="1782" actId="478"/>
          <ac:spMkLst>
            <pc:docMk/>
            <pc:sldMk cId="1176024578" sldId="262"/>
            <ac:spMk id="2" creationId="{86829AE3-70EC-04C9-42CC-BBD8F83CD309}"/>
          </ac:spMkLst>
        </pc:spChg>
        <pc:spChg chg="del mod">
          <ac:chgData name="Neyo Pin" userId="79c528af0adab5ca" providerId="LiveId" clId="{60682474-229F-4A82-976A-62E5493B5E58}" dt="2026-06-28T02:29:28.102" v="1784"/>
          <ac:spMkLst>
            <pc:docMk/>
            <pc:sldMk cId="1176024578" sldId="262"/>
            <ac:spMk id="3" creationId="{39CE4207-8084-9A52-FDD1-3C90BF3F2144}"/>
          </ac:spMkLst>
        </pc:spChg>
        <pc:spChg chg="add mod">
          <ac:chgData name="Neyo Pin" userId="79c528af0adab5ca" providerId="LiveId" clId="{60682474-229F-4A82-976A-62E5493B5E58}" dt="2026-06-28T03:21:15.514" v="2171" actId="27636"/>
          <ac:spMkLst>
            <pc:docMk/>
            <pc:sldMk cId="1176024578" sldId="262"/>
            <ac:spMk id="6" creationId="{63ED8929-B12D-4742-D131-8023E10FF3D4}"/>
          </ac:spMkLst>
        </pc:spChg>
        <pc:picChg chg="add del mod modCrop">
          <ac:chgData name="Neyo Pin" userId="79c528af0adab5ca" providerId="LiveId" clId="{60682474-229F-4A82-976A-62E5493B5E58}" dt="2026-06-28T02:46:53.537" v="2075" actId="478"/>
          <ac:picMkLst>
            <pc:docMk/>
            <pc:sldMk cId="1176024578" sldId="262"/>
            <ac:picMk id="4" creationId="{9C98F2A9-7FA2-6307-1BA7-B69A0585CC4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E7A59E-D2ED-7D7D-2C79-BA612567041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56E880F7-B9FB-A14E-6CE0-62EACBC962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819BF02F-DC96-D29A-39EB-A8AD610A0959}"/>
              </a:ext>
            </a:extLst>
          </p:cNvPr>
          <p:cNvSpPr>
            <a:spLocks noGrp="1"/>
          </p:cNvSpPr>
          <p:nvPr>
            <p:ph type="dt" sz="half" idx="10"/>
          </p:nvPr>
        </p:nvSpPr>
        <p:spPr/>
        <p:txBody>
          <a:bodyPr/>
          <a:lstStyle/>
          <a:p>
            <a:fld id="{9B34EC4C-0870-4FBF-AA81-C718371F13AF}" type="datetimeFigureOut">
              <a:rPr lang="en-US" smtClean="0"/>
              <a:t>6/27/2026</a:t>
            </a:fld>
            <a:endParaRPr lang="en-US"/>
          </a:p>
        </p:txBody>
      </p:sp>
      <p:sp>
        <p:nvSpPr>
          <p:cNvPr id="5" name="Marcador de pie de página 4">
            <a:extLst>
              <a:ext uri="{FF2B5EF4-FFF2-40B4-BE49-F238E27FC236}">
                <a16:creationId xmlns:a16="http://schemas.microsoft.com/office/drawing/2014/main" id="{01D13E37-D2C0-D5E3-3F47-207590433CF0}"/>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AAB74205-4909-34AD-169C-8720BC7DBC93}"/>
              </a:ext>
            </a:extLst>
          </p:cNvPr>
          <p:cNvSpPr>
            <a:spLocks noGrp="1"/>
          </p:cNvSpPr>
          <p:nvPr>
            <p:ph type="sldNum" sz="quarter" idx="12"/>
          </p:nvPr>
        </p:nvSpPr>
        <p:spPr/>
        <p:txBody>
          <a:bodyPr/>
          <a:lstStyle/>
          <a:p>
            <a:fld id="{3A72D1C6-48FE-426E-B9F0-F6E8DC86990F}" type="slidenum">
              <a:rPr lang="en-US" smtClean="0"/>
              <a:t>‹Nº›</a:t>
            </a:fld>
            <a:endParaRPr lang="en-US"/>
          </a:p>
        </p:txBody>
      </p:sp>
    </p:spTree>
    <p:extLst>
      <p:ext uri="{BB962C8B-B14F-4D97-AF65-F5344CB8AC3E}">
        <p14:creationId xmlns:p14="http://schemas.microsoft.com/office/powerpoint/2010/main" val="3706887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D27CA7-379A-7FF7-9DF0-AA8FBC129BE2}"/>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29A853AC-8570-B652-BB2D-3286934163F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3F16CCF8-83D4-00A7-6121-C421711FDE21}"/>
              </a:ext>
            </a:extLst>
          </p:cNvPr>
          <p:cNvSpPr>
            <a:spLocks noGrp="1"/>
          </p:cNvSpPr>
          <p:nvPr>
            <p:ph type="dt" sz="half" idx="10"/>
          </p:nvPr>
        </p:nvSpPr>
        <p:spPr/>
        <p:txBody>
          <a:bodyPr/>
          <a:lstStyle/>
          <a:p>
            <a:fld id="{9B34EC4C-0870-4FBF-AA81-C718371F13AF}" type="datetimeFigureOut">
              <a:rPr lang="en-US" smtClean="0"/>
              <a:t>6/27/2026</a:t>
            </a:fld>
            <a:endParaRPr lang="en-US"/>
          </a:p>
        </p:txBody>
      </p:sp>
      <p:sp>
        <p:nvSpPr>
          <p:cNvPr id="5" name="Marcador de pie de página 4">
            <a:extLst>
              <a:ext uri="{FF2B5EF4-FFF2-40B4-BE49-F238E27FC236}">
                <a16:creationId xmlns:a16="http://schemas.microsoft.com/office/drawing/2014/main" id="{AD5D3EF7-81B1-7EB0-408D-C460887C794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83CACFA7-F0D2-3E67-5B28-3384FBB25BAA}"/>
              </a:ext>
            </a:extLst>
          </p:cNvPr>
          <p:cNvSpPr>
            <a:spLocks noGrp="1"/>
          </p:cNvSpPr>
          <p:nvPr>
            <p:ph type="sldNum" sz="quarter" idx="12"/>
          </p:nvPr>
        </p:nvSpPr>
        <p:spPr/>
        <p:txBody>
          <a:bodyPr/>
          <a:lstStyle/>
          <a:p>
            <a:fld id="{3A72D1C6-48FE-426E-B9F0-F6E8DC86990F}" type="slidenum">
              <a:rPr lang="en-US" smtClean="0"/>
              <a:t>‹Nº›</a:t>
            </a:fld>
            <a:endParaRPr lang="en-US"/>
          </a:p>
        </p:txBody>
      </p:sp>
    </p:spTree>
    <p:extLst>
      <p:ext uri="{BB962C8B-B14F-4D97-AF65-F5344CB8AC3E}">
        <p14:creationId xmlns:p14="http://schemas.microsoft.com/office/powerpoint/2010/main" val="2334395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673A3B-1CE7-774D-3657-8818897CEB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51CC92BF-D348-E808-DBCC-15479653A8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7CDA755-E1B6-18FC-11CB-E9669684BBCD}"/>
              </a:ext>
            </a:extLst>
          </p:cNvPr>
          <p:cNvSpPr>
            <a:spLocks noGrp="1"/>
          </p:cNvSpPr>
          <p:nvPr>
            <p:ph type="dt" sz="half" idx="10"/>
          </p:nvPr>
        </p:nvSpPr>
        <p:spPr/>
        <p:txBody>
          <a:bodyPr/>
          <a:lstStyle/>
          <a:p>
            <a:fld id="{9B34EC4C-0870-4FBF-AA81-C718371F13AF}" type="datetimeFigureOut">
              <a:rPr lang="en-US" smtClean="0"/>
              <a:t>6/27/2026</a:t>
            </a:fld>
            <a:endParaRPr lang="en-US"/>
          </a:p>
        </p:txBody>
      </p:sp>
      <p:sp>
        <p:nvSpPr>
          <p:cNvPr id="5" name="Marcador de pie de página 4">
            <a:extLst>
              <a:ext uri="{FF2B5EF4-FFF2-40B4-BE49-F238E27FC236}">
                <a16:creationId xmlns:a16="http://schemas.microsoft.com/office/drawing/2014/main" id="{850AFB6A-875B-5852-E417-7835A84A1B4E}"/>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63D7B868-47EC-8BB5-E4F0-59ABEA36EC4A}"/>
              </a:ext>
            </a:extLst>
          </p:cNvPr>
          <p:cNvSpPr>
            <a:spLocks noGrp="1"/>
          </p:cNvSpPr>
          <p:nvPr>
            <p:ph type="sldNum" sz="quarter" idx="12"/>
          </p:nvPr>
        </p:nvSpPr>
        <p:spPr/>
        <p:txBody>
          <a:bodyPr/>
          <a:lstStyle/>
          <a:p>
            <a:fld id="{3A72D1C6-48FE-426E-B9F0-F6E8DC86990F}" type="slidenum">
              <a:rPr lang="en-US" smtClean="0"/>
              <a:t>‹Nº›</a:t>
            </a:fld>
            <a:endParaRPr lang="en-US"/>
          </a:p>
        </p:txBody>
      </p:sp>
    </p:spTree>
    <p:extLst>
      <p:ext uri="{BB962C8B-B14F-4D97-AF65-F5344CB8AC3E}">
        <p14:creationId xmlns:p14="http://schemas.microsoft.com/office/powerpoint/2010/main" val="9199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BADDC6-787D-9F53-F4A3-F0A9CFA44AD8}"/>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1F4E12FD-A0A5-DDD8-2A39-F06F05A355B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474AC21B-A985-9E1D-874C-17948B59D93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A90F72A8-247C-7D9B-88C0-C22E9F27DD1E}"/>
              </a:ext>
            </a:extLst>
          </p:cNvPr>
          <p:cNvSpPr>
            <a:spLocks noGrp="1"/>
          </p:cNvSpPr>
          <p:nvPr>
            <p:ph type="dt" sz="half" idx="10"/>
          </p:nvPr>
        </p:nvSpPr>
        <p:spPr/>
        <p:txBody>
          <a:bodyPr/>
          <a:lstStyle/>
          <a:p>
            <a:fld id="{9B34EC4C-0870-4FBF-AA81-C718371F13AF}" type="datetimeFigureOut">
              <a:rPr lang="en-US" smtClean="0"/>
              <a:t>6/27/2026</a:t>
            </a:fld>
            <a:endParaRPr lang="en-US"/>
          </a:p>
        </p:txBody>
      </p:sp>
      <p:sp>
        <p:nvSpPr>
          <p:cNvPr id="6" name="Marcador de pie de página 5">
            <a:extLst>
              <a:ext uri="{FF2B5EF4-FFF2-40B4-BE49-F238E27FC236}">
                <a16:creationId xmlns:a16="http://schemas.microsoft.com/office/drawing/2014/main" id="{D9A9E205-879E-CE59-2FF7-E6D9B416CBA7}"/>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A7A0F4AF-5152-4DE0-AC90-E52124C320D4}"/>
              </a:ext>
            </a:extLst>
          </p:cNvPr>
          <p:cNvSpPr>
            <a:spLocks noGrp="1"/>
          </p:cNvSpPr>
          <p:nvPr>
            <p:ph type="sldNum" sz="quarter" idx="12"/>
          </p:nvPr>
        </p:nvSpPr>
        <p:spPr/>
        <p:txBody>
          <a:bodyPr/>
          <a:lstStyle/>
          <a:p>
            <a:fld id="{3A72D1C6-48FE-426E-B9F0-F6E8DC86990F}" type="slidenum">
              <a:rPr lang="en-US" smtClean="0"/>
              <a:t>‹Nº›</a:t>
            </a:fld>
            <a:endParaRPr lang="en-US"/>
          </a:p>
        </p:txBody>
      </p:sp>
    </p:spTree>
    <p:extLst>
      <p:ext uri="{BB962C8B-B14F-4D97-AF65-F5344CB8AC3E}">
        <p14:creationId xmlns:p14="http://schemas.microsoft.com/office/powerpoint/2010/main" val="2623239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34CB6-1CCB-8A5D-F3CA-41EF1B2213B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8AFDF32E-09A8-0F0B-3F16-B7C50ACE04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6172B01-5D90-F988-E808-9BB7933319B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DEF78332-BDA8-C730-3451-E7CFD3E67F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CB88B8B-4A45-A75B-B5D3-25F761E5430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0DB6A7F8-7070-6730-C642-480726499F43}"/>
              </a:ext>
            </a:extLst>
          </p:cNvPr>
          <p:cNvSpPr>
            <a:spLocks noGrp="1"/>
          </p:cNvSpPr>
          <p:nvPr>
            <p:ph type="dt" sz="half" idx="10"/>
          </p:nvPr>
        </p:nvSpPr>
        <p:spPr/>
        <p:txBody>
          <a:bodyPr/>
          <a:lstStyle/>
          <a:p>
            <a:fld id="{9B34EC4C-0870-4FBF-AA81-C718371F13AF}" type="datetimeFigureOut">
              <a:rPr lang="en-US" smtClean="0"/>
              <a:t>6/27/2026</a:t>
            </a:fld>
            <a:endParaRPr lang="en-US"/>
          </a:p>
        </p:txBody>
      </p:sp>
      <p:sp>
        <p:nvSpPr>
          <p:cNvPr id="8" name="Marcador de pie de página 7">
            <a:extLst>
              <a:ext uri="{FF2B5EF4-FFF2-40B4-BE49-F238E27FC236}">
                <a16:creationId xmlns:a16="http://schemas.microsoft.com/office/drawing/2014/main" id="{CA091685-E1D7-A320-E30A-BEC42BBB93ED}"/>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2C7EA36F-90FF-C822-DB97-48F0906C3AB6}"/>
              </a:ext>
            </a:extLst>
          </p:cNvPr>
          <p:cNvSpPr>
            <a:spLocks noGrp="1"/>
          </p:cNvSpPr>
          <p:nvPr>
            <p:ph type="sldNum" sz="quarter" idx="12"/>
          </p:nvPr>
        </p:nvSpPr>
        <p:spPr/>
        <p:txBody>
          <a:bodyPr/>
          <a:lstStyle/>
          <a:p>
            <a:fld id="{3A72D1C6-48FE-426E-B9F0-F6E8DC86990F}" type="slidenum">
              <a:rPr lang="en-US" smtClean="0"/>
              <a:t>‹Nº›</a:t>
            </a:fld>
            <a:endParaRPr lang="en-US"/>
          </a:p>
        </p:txBody>
      </p:sp>
    </p:spTree>
    <p:extLst>
      <p:ext uri="{BB962C8B-B14F-4D97-AF65-F5344CB8AC3E}">
        <p14:creationId xmlns:p14="http://schemas.microsoft.com/office/powerpoint/2010/main" val="207932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D62243-FCA6-DA5F-93CB-9DC9C8B32595}"/>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9A58ADB4-3291-802E-301E-CEA56BC8B62B}"/>
              </a:ext>
            </a:extLst>
          </p:cNvPr>
          <p:cNvSpPr>
            <a:spLocks noGrp="1"/>
          </p:cNvSpPr>
          <p:nvPr>
            <p:ph type="dt" sz="half" idx="10"/>
          </p:nvPr>
        </p:nvSpPr>
        <p:spPr/>
        <p:txBody>
          <a:bodyPr/>
          <a:lstStyle/>
          <a:p>
            <a:fld id="{9B34EC4C-0870-4FBF-AA81-C718371F13AF}" type="datetimeFigureOut">
              <a:rPr lang="en-US" smtClean="0"/>
              <a:t>6/27/2026</a:t>
            </a:fld>
            <a:endParaRPr lang="en-US"/>
          </a:p>
        </p:txBody>
      </p:sp>
      <p:sp>
        <p:nvSpPr>
          <p:cNvPr id="4" name="Marcador de pie de página 3">
            <a:extLst>
              <a:ext uri="{FF2B5EF4-FFF2-40B4-BE49-F238E27FC236}">
                <a16:creationId xmlns:a16="http://schemas.microsoft.com/office/drawing/2014/main" id="{55317661-4463-0AD6-AE82-2F908DA14325}"/>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0F7FEE0D-A87D-BF3F-78E3-C59A0AD12094}"/>
              </a:ext>
            </a:extLst>
          </p:cNvPr>
          <p:cNvSpPr>
            <a:spLocks noGrp="1"/>
          </p:cNvSpPr>
          <p:nvPr>
            <p:ph type="sldNum" sz="quarter" idx="12"/>
          </p:nvPr>
        </p:nvSpPr>
        <p:spPr/>
        <p:txBody>
          <a:bodyPr/>
          <a:lstStyle/>
          <a:p>
            <a:fld id="{3A72D1C6-48FE-426E-B9F0-F6E8DC86990F}" type="slidenum">
              <a:rPr lang="en-US" smtClean="0"/>
              <a:t>‹Nº›</a:t>
            </a:fld>
            <a:endParaRPr lang="en-US"/>
          </a:p>
        </p:txBody>
      </p:sp>
    </p:spTree>
    <p:extLst>
      <p:ext uri="{BB962C8B-B14F-4D97-AF65-F5344CB8AC3E}">
        <p14:creationId xmlns:p14="http://schemas.microsoft.com/office/powerpoint/2010/main" val="1499442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15223E1-E1F7-5190-101C-47EAF9BA0BCC}"/>
              </a:ext>
            </a:extLst>
          </p:cNvPr>
          <p:cNvSpPr>
            <a:spLocks noGrp="1"/>
          </p:cNvSpPr>
          <p:nvPr>
            <p:ph type="dt" sz="half" idx="10"/>
          </p:nvPr>
        </p:nvSpPr>
        <p:spPr/>
        <p:txBody>
          <a:bodyPr/>
          <a:lstStyle/>
          <a:p>
            <a:fld id="{9B34EC4C-0870-4FBF-AA81-C718371F13AF}" type="datetimeFigureOut">
              <a:rPr lang="en-US" smtClean="0"/>
              <a:t>6/27/2026</a:t>
            </a:fld>
            <a:endParaRPr lang="en-US"/>
          </a:p>
        </p:txBody>
      </p:sp>
      <p:sp>
        <p:nvSpPr>
          <p:cNvPr id="3" name="Marcador de pie de página 2">
            <a:extLst>
              <a:ext uri="{FF2B5EF4-FFF2-40B4-BE49-F238E27FC236}">
                <a16:creationId xmlns:a16="http://schemas.microsoft.com/office/drawing/2014/main" id="{A88B9550-58BD-F120-A203-A00F46AB6D3E}"/>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43406A4E-B91A-277C-649C-96F01AF539D7}"/>
              </a:ext>
            </a:extLst>
          </p:cNvPr>
          <p:cNvSpPr>
            <a:spLocks noGrp="1"/>
          </p:cNvSpPr>
          <p:nvPr>
            <p:ph type="sldNum" sz="quarter" idx="12"/>
          </p:nvPr>
        </p:nvSpPr>
        <p:spPr/>
        <p:txBody>
          <a:bodyPr/>
          <a:lstStyle/>
          <a:p>
            <a:fld id="{3A72D1C6-48FE-426E-B9F0-F6E8DC86990F}" type="slidenum">
              <a:rPr lang="en-US" smtClean="0"/>
              <a:t>‹Nº›</a:t>
            </a:fld>
            <a:endParaRPr lang="en-US"/>
          </a:p>
        </p:txBody>
      </p:sp>
    </p:spTree>
    <p:extLst>
      <p:ext uri="{BB962C8B-B14F-4D97-AF65-F5344CB8AC3E}">
        <p14:creationId xmlns:p14="http://schemas.microsoft.com/office/powerpoint/2010/main" val="3109475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2597DC-D47B-0EA2-F2C4-99D24CF4DBE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583F0122-2D62-713A-4A3C-61DF87BC09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41D1F984-473E-3650-95FA-D7345C600B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7714CC3-2619-CCFA-1738-22D5B7C5AF63}"/>
              </a:ext>
            </a:extLst>
          </p:cNvPr>
          <p:cNvSpPr>
            <a:spLocks noGrp="1"/>
          </p:cNvSpPr>
          <p:nvPr>
            <p:ph type="dt" sz="half" idx="10"/>
          </p:nvPr>
        </p:nvSpPr>
        <p:spPr/>
        <p:txBody>
          <a:bodyPr/>
          <a:lstStyle/>
          <a:p>
            <a:fld id="{9B34EC4C-0870-4FBF-AA81-C718371F13AF}" type="datetimeFigureOut">
              <a:rPr lang="en-US" smtClean="0"/>
              <a:t>6/27/2026</a:t>
            </a:fld>
            <a:endParaRPr lang="en-US"/>
          </a:p>
        </p:txBody>
      </p:sp>
      <p:sp>
        <p:nvSpPr>
          <p:cNvPr id="6" name="Marcador de pie de página 5">
            <a:extLst>
              <a:ext uri="{FF2B5EF4-FFF2-40B4-BE49-F238E27FC236}">
                <a16:creationId xmlns:a16="http://schemas.microsoft.com/office/drawing/2014/main" id="{CA70A76C-6CAF-5CDE-C3F9-32D8E8B50C38}"/>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DF8B7C31-28BE-6A3E-C5D3-29B9A1988301}"/>
              </a:ext>
            </a:extLst>
          </p:cNvPr>
          <p:cNvSpPr>
            <a:spLocks noGrp="1"/>
          </p:cNvSpPr>
          <p:nvPr>
            <p:ph type="sldNum" sz="quarter" idx="12"/>
          </p:nvPr>
        </p:nvSpPr>
        <p:spPr/>
        <p:txBody>
          <a:bodyPr/>
          <a:lstStyle/>
          <a:p>
            <a:fld id="{3A72D1C6-48FE-426E-B9F0-F6E8DC86990F}" type="slidenum">
              <a:rPr lang="en-US" smtClean="0"/>
              <a:t>‹Nº›</a:t>
            </a:fld>
            <a:endParaRPr lang="en-US"/>
          </a:p>
        </p:txBody>
      </p:sp>
    </p:spTree>
    <p:extLst>
      <p:ext uri="{BB962C8B-B14F-4D97-AF65-F5344CB8AC3E}">
        <p14:creationId xmlns:p14="http://schemas.microsoft.com/office/powerpoint/2010/main" val="779226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59AF9D-72F3-5970-9F50-ED8920F2091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2DBEBA58-9648-F5FA-B395-0DACD43195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8CA9004F-2DA8-FBCE-0FFB-6B42B6E4F6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5B724C6-EBC3-E684-FFE0-55A603AEE9A6}"/>
              </a:ext>
            </a:extLst>
          </p:cNvPr>
          <p:cNvSpPr>
            <a:spLocks noGrp="1"/>
          </p:cNvSpPr>
          <p:nvPr>
            <p:ph type="dt" sz="half" idx="10"/>
          </p:nvPr>
        </p:nvSpPr>
        <p:spPr/>
        <p:txBody>
          <a:bodyPr/>
          <a:lstStyle/>
          <a:p>
            <a:fld id="{9B34EC4C-0870-4FBF-AA81-C718371F13AF}" type="datetimeFigureOut">
              <a:rPr lang="en-US" smtClean="0"/>
              <a:t>6/27/2026</a:t>
            </a:fld>
            <a:endParaRPr lang="en-US"/>
          </a:p>
        </p:txBody>
      </p:sp>
      <p:sp>
        <p:nvSpPr>
          <p:cNvPr id="6" name="Marcador de pie de página 5">
            <a:extLst>
              <a:ext uri="{FF2B5EF4-FFF2-40B4-BE49-F238E27FC236}">
                <a16:creationId xmlns:a16="http://schemas.microsoft.com/office/drawing/2014/main" id="{350ADB03-5184-99BE-51E9-8C8F3386729A}"/>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6487695B-D1D5-E4AB-C5EA-D81F0BBC6F04}"/>
              </a:ext>
            </a:extLst>
          </p:cNvPr>
          <p:cNvSpPr>
            <a:spLocks noGrp="1"/>
          </p:cNvSpPr>
          <p:nvPr>
            <p:ph type="sldNum" sz="quarter" idx="12"/>
          </p:nvPr>
        </p:nvSpPr>
        <p:spPr/>
        <p:txBody>
          <a:bodyPr/>
          <a:lstStyle/>
          <a:p>
            <a:fld id="{3A72D1C6-48FE-426E-B9F0-F6E8DC86990F}" type="slidenum">
              <a:rPr lang="en-US" smtClean="0"/>
              <a:t>‹Nº›</a:t>
            </a:fld>
            <a:endParaRPr lang="en-US"/>
          </a:p>
        </p:txBody>
      </p:sp>
    </p:spTree>
    <p:extLst>
      <p:ext uri="{BB962C8B-B14F-4D97-AF65-F5344CB8AC3E}">
        <p14:creationId xmlns:p14="http://schemas.microsoft.com/office/powerpoint/2010/main" val="3329155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98BAD6-4712-9E49-3C47-C0A5EC1F638C}"/>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6D029287-0BC2-C2DF-99EA-DBF5DBE78D9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A30501B7-010F-7AA0-478F-C0A12476F5E0}"/>
              </a:ext>
            </a:extLst>
          </p:cNvPr>
          <p:cNvSpPr>
            <a:spLocks noGrp="1"/>
          </p:cNvSpPr>
          <p:nvPr>
            <p:ph type="dt" sz="half" idx="10"/>
          </p:nvPr>
        </p:nvSpPr>
        <p:spPr/>
        <p:txBody>
          <a:bodyPr/>
          <a:lstStyle/>
          <a:p>
            <a:fld id="{9B34EC4C-0870-4FBF-AA81-C718371F13AF}" type="datetimeFigureOut">
              <a:rPr lang="en-US" smtClean="0"/>
              <a:t>6/27/2026</a:t>
            </a:fld>
            <a:endParaRPr lang="en-US"/>
          </a:p>
        </p:txBody>
      </p:sp>
      <p:sp>
        <p:nvSpPr>
          <p:cNvPr id="5" name="Marcador de pie de página 4">
            <a:extLst>
              <a:ext uri="{FF2B5EF4-FFF2-40B4-BE49-F238E27FC236}">
                <a16:creationId xmlns:a16="http://schemas.microsoft.com/office/drawing/2014/main" id="{32360F0A-07A9-CD76-9D27-9F6AA56BE0E7}"/>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C640F61-0AE6-BB8E-BD6C-F41FF86482B5}"/>
              </a:ext>
            </a:extLst>
          </p:cNvPr>
          <p:cNvSpPr>
            <a:spLocks noGrp="1"/>
          </p:cNvSpPr>
          <p:nvPr>
            <p:ph type="sldNum" sz="quarter" idx="12"/>
          </p:nvPr>
        </p:nvSpPr>
        <p:spPr/>
        <p:txBody>
          <a:bodyPr/>
          <a:lstStyle/>
          <a:p>
            <a:fld id="{3A72D1C6-48FE-426E-B9F0-F6E8DC86990F}" type="slidenum">
              <a:rPr lang="en-US" smtClean="0"/>
              <a:t>‹Nº›</a:t>
            </a:fld>
            <a:endParaRPr lang="en-US"/>
          </a:p>
        </p:txBody>
      </p:sp>
    </p:spTree>
    <p:extLst>
      <p:ext uri="{BB962C8B-B14F-4D97-AF65-F5344CB8AC3E}">
        <p14:creationId xmlns:p14="http://schemas.microsoft.com/office/powerpoint/2010/main" val="3964464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BB59E10-650B-AAC6-720A-C65B1684A4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4BA89B80-4A35-7948-848E-AFE12CFB097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272357B3-E3F6-16AF-FB24-64B84ED623AB}"/>
              </a:ext>
            </a:extLst>
          </p:cNvPr>
          <p:cNvSpPr>
            <a:spLocks noGrp="1"/>
          </p:cNvSpPr>
          <p:nvPr>
            <p:ph type="dt" sz="half" idx="10"/>
          </p:nvPr>
        </p:nvSpPr>
        <p:spPr/>
        <p:txBody>
          <a:bodyPr/>
          <a:lstStyle/>
          <a:p>
            <a:fld id="{9B34EC4C-0870-4FBF-AA81-C718371F13AF}" type="datetimeFigureOut">
              <a:rPr lang="en-US" smtClean="0"/>
              <a:t>6/27/2026</a:t>
            </a:fld>
            <a:endParaRPr lang="en-US"/>
          </a:p>
        </p:txBody>
      </p:sp>
      <p:sp>
        <p:nvSpPr>
          <p:cNvPr id="5" name="Marcador de pie de página 4">
            <a:extLst>
              <a:ext uri="{FF2B5EF4-FFF2-40B4-BE49-F238E27FC236}">
                <a16:creationId xmlns:a16="http://schemas.microsoft.com/office/drawing/2014/main" id="{C8292551-4179-9301-6F6F-4CF5FAF1969E}"/>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9F63945D-0EC3-E6F7-07FA-FD925AA99CF4}"/>
              </a:ext>
            </a:extLst>
          </p:cNvPr>
          <p:cNvSpPr>
            <a:spLocks noGrp="1"/>
          </p:cNvSpPr>
          <p:nvPr>
            <p:ph type="sldNum" sz="quarter" idx="12"/>
          </p:nvPr>
        </p:nvSpPr>
        <p:spPr/>
        <p:txBody>
          <a:bodyPr/>
          <a:lstStyle/>
          <a:p>
            <a:fld id="{3A72D1C6-48FE-426E-B9F0-F6E8DC86990F}" type="slidenum">
              <a:rPr lang="en-US" smtClean="0"/>
              <a:t>‹Nº›</a:t>
            </a:fld>
            <a:endParaRPr lang="en-US"/>
          </a:p>
        </p:txBody>
      </p:sp>
    </p:spTree>
    <p:extLst>
      <p:ext uri="{BB962C8B-B14F-4D97-AF65-F5344CB8AC3E}">
        <p14:creationId xmlns:p14="http://schemas.microsoft.com/office/powerpoint/2010/main" val="2281647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AF5C443-B8C8-A417-CC78-07FD41F33C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C14C8772-0BEC-7D5D-F0AD-2A2158C61B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74BAC2D3-8D9E-090A-167D-400E55CB1C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B34EC4C-0870-4FBF-AA81-C718371F13AF}" type="datetimeFigureOut">
              <a:rPr lang="en-US" smtClean="0"/>
              <a:t>6/27/2026</a:t>
            </a:fld>
            <a:endParaRPr lang="en-US"/>
          </a:p>
        </p:txBody>
      </p:sp>
      <p:sp>
        <p:nvSpPr>
          <p:cNvPr id="5" name="Marcador de pie de página 4">
            <a:extLst>
              <a:ext uri="{FF2B5EF4-FFF2-40B4-BE49-F238E27FC236}">
                <a16:creationId xmlns:a16="http://schemas.microsoft.com/office/drawing/2014/main" id="{C90381D4-6C98-6D8A-2030-A342F127AD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87F75480-AFC9-D32B-E1DA-057ED5946A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72D1C6-48FE-426E-B9F0-F6E8DC86990F}" type="slidenum">
              <a:rPr lang="en-US" smtClean="0"/>
              <a:t>‹Nº›</a:t>
            </a:fld>
            <a:endParaRPr lang="en-US"/>
          </a:p>
        </p:txBody>
      </p:sp>
    </p:spTree>
    <p:extLst>
      <p:ext uri="{BB962C8B-B14F-4D97-AF65-F5344CB8AC3E}">
        <p14:creationId xmlns:p14="http://schemas.microsoft.com/office/powerpoint/2010/main" val="3267316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stá usted dispuesto a ser pescador de hombres? | Estudio de La Atalaya">
            <a:extLst>
              <a:ext uri="{FF2B5EF4-FFF2-40B4-BE49-F238E27FC236}">
                <a16:creationId xmlns:a16="http://schemas.microsoft.com/office/drawing/2014/main" id="{C8984F26-FD73-ACB3-F720-C18CE298F067}"/>
              </a:ext>
            </a:extLst>
          </p:cNvPr>
          <p:cNvPicPr>
            <a:picLocks noChangeAspect="1" noChangeArrowheads="1"/>
          </p:cNvPicPr>
          <p:nvPr/>
        </p:nvPicPr>
        <p:blipFill>
          <a:blip r:embed="rId2">
            <a:alphaModFix amt="80000"/>
            <a:extLst>
              <a:ext uri="{28A0092B-C50C-407E-A947-70E740481C1C}">
                <a14:useLocalDpi xmlns:a14="http://schemas.microsoft.com/office/drawing/2010/main" val="0"/>
              </a:ext>
            </a:extLst>
          </a:blip>
          <a:srcRect r="9046"/>
          <a:stretch>
            <a:fillRect/>
          </a:stretch>
        </p:blipFill>
        <p:spPr bwMode="auto">
          <a:xfrm>
            <a:off x="-1" y="0"/>
            <a:ext cx="12214464"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5B09136F-372B-F46E-2987-26B6111FB81D}"/>
              </a:ext>
            </a:extLst>
          </p:cNvPr>
          <p:cNvSpPr>
            <a:spLocks noGrp="1"/>
          </p:cNvSpPr>
          <p:nvPr>
            <p:ph idx="1"/>
          </p:nvPr>
        </p:nvSpPr>
        <p:spPr>
          <a:xfrm>
            <a:off x="180975" y="4357207"/>
            <a:ext cx="10165218" cy="2588458"/>
          </a:xfrm>
        </p:spPr>
        <p:txBody>
          <a:bodyPr>
            <a:normAutofit/>
          </a:bodyPr>
          <a:lstStyle/>
          <a:p>
            <a:pPr marL="0" indent="0">
              <a:buNone/>
            </a:pPr>
            <a:r>
              <a:rPr lang="es-EC"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rPr>
              <a:t>LAS BARCAS </a:t>
            </a:r>
          </a:p>
          <a:p>
            <a:pPr marL="0" indent="0">
              <a:buNone/>
            </a:pPr>
            <a:r>
              <a:rPr lang="es-EC"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rPr>
              <a:t>DE GALILEA</a:t>
            </a:r>
            <a:endParaRPr lang="en-US"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2110763444"/>
      </p:ext>
    </p:extLst>
  </p:cSld>
  <p:clrMapOvr>
    <a:masterClrMapping/>
  </p:clrMapOvr>
  <mc:AlternateContent xmlns:mc="http://schemas.openxmlformats.org/markup-compatibility/2006" xmlns:p14="http://schemas.microsoft.com/office/powerpoint/2010/main">
    <mc:Choice Requires="p14">
      <p:transition spd="slow" p14:dur="27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STUDIO BÍBLICO DE APOCALIPSIS | Rev. José A. Soto Episodio 5">
            <a:extLst>
              <a:ext uri="{FF2B5EF4-FFF2-40B4-BE49-F238E27FC236}">
                <a16:creationId xmlns:a16="http://schemas.microsoft.com/office/drawing/2014/main" id="{7F8D74BC-782A-293B-3274-4E7C7B65C2D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esquinas redondeadas 3">
            <a:extLst>
              <a:ext uri="{FF2B5EF4-FFF2-40B4-BE49-F238E27FC236}">
                <a16:creationId xmlns:a16="http://schemas.microsoft.com/office/drawing/2014/main" id="{B17026D7-EFF0-33DD-2A04-DB6E3A6FC482}"/>
              </a:ext>
            </a:extLst>
          </p:cNvPr>
          <p:cNvSpPr/>
          <p:nvPr/>
        </p:nvSpPr>
        <p:spPr>
          <a:xfrm>
            <a:off x="4419600" y="5575735"/>
            <a:ext cx="3310759" cy="378373"/>
          </a:xfrm>
          <a:prstGeom prst="roundRect">
            <a:avLst/>
          </a:prstGeom>
          <a:solidFill>
            <a:schemeClr val="bg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355845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outVertical)">
                                      <p:cBhvr>
                                        <p:cTn id="7" dur="4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ítulo 2">
            <a:extLst>
              <a:ext uri="{FF2B5EF4-FFF2-40B4-BE49-F238E27FC236}">
                <a16:creationId xmlns:a16="http://schemas.microsoft.com/office/drawing/2014/main" id="{77B02D2A-D167-0BFE-73D6-BB6BC64783DE}"/>
              </a:ext>
            </a:extLst>
          </p:cNvPr>
          <p:cNvSpPr>
            <a:spLocks noGrp="1"/>
          </p:cNvSpPr>
          <p:nvPr>
            <p:ph type="subTitle" idx="1"/>
          </p:nvPr>
        </p:nvSpPr>
        <p:spPr>
          <a:xfrm>
            <a:off x="3772638" y="157445"/>
            <a:ext cx="8314398" cy="6552191"/>
          </a:xfrm>
          <a:noFill/>
        </p:spPr>
        <p:txBody>
          <a:bodyPr>
            <a:noAutofit/>
          </a:bodyPr>
          <a:lstStyle/>
          <a:p>
            <a:pPr algn="l"/>
            <a:r>
              <a:rPr lang="es-EC" b="1" dirty="0">
                <a:ln>
                  <a:solidFill>
                    <a:schemeClr val="tx1"/>
                  </a:solidFill>
                </a:ln>
                <a:solidFill>
                  <a:schemeClr val="accent3">
                    <a:lumMod val="60000"/>
                    <a:lumOff val="40000"/>
                  </a:schemeClr>
                </a:solidFill>
                <a:effectLst>
                  <a:outerShdw blurRad="38100" dist="38100" dir="2700000" algn="tl">
                    <a:srgbClr val="000000">
                      <a:alpha val="43137"/>
                    </a:srgbClr>
                  </a:outerShdw>
                </a:effectLst>
                <a:latin typeface="Maiandra GD" panose="020E0502030308020204" pitchFamily="34" charset="0"/>
              </a:rPr>
              <a:t>LA REVELACIÓN DE JESUCRISTO </a:t>
            </a:r>
            <a:r>
              <a:rPr lang="es-EC" sz="2000" b="1" dirty="0">
                <a:effectLst>
                  <a:outerShdw blurRad="38100" dist="38100" dir="2700000" algn="tl">
                    <a:srgbClr val="000000">
                      <a:alpha val="43137"/>
                    </a:srgbClr>
                  </a:outerShdw>
                </a:effectLst>
                <a:latin typeface="Maiandra GD" panose="020E0502030308020204" pitchFamily="34" charset="0"/>
              </a:rPr>
              <a:t>(</a:t>
            </a:r>
            <a:r>
              <a:rPr lang="es-EC" sz="2000" b="1" dirty="0">
                <a:solidFill>
                  <a:schemeClr val="accent3">
                    <a:lumMod val="75000"/>
                  </a:schemeClr>
                </a:solidFill>
                <a:effectLst>
                  <a:outerShdw blurRad="38100" dist="38100" dir="2700000" algn="tl">
                    <a:srgbClr val="000000">
                      <a:alpha val="43137"/>
                    </a:srgbClr>
                  </a:outerShdw>
                </a:effectLst>
                <a:latin typeface="Maiandra GD" panose="020E0502030308020204" pitchFamily="34" charset="0"/>
              </a:rPr>
              <a:t>cap.1 - continuación</a:t>
            </a:r>
            <a:r>
              <a:rPr lang="es-EC" sz="2000" b="1" dirty="0">
                <a:effectLst>
                  <a:outerShdw blurRad="38100" dist="38100" dir="2700000" algn="tl">
                    <a:srgbClr val="000000">
                      <a:alpha val="43137"/>
                    </a:srgbClr>
                  </a:outerShdw>
                </a:effectLst>
                <a:latin typeface="Maiandra GD" panose="020E0502030308020204" pitchFamily="34" charset="0"/>
              </a:rPr>
              <a:t>)</a:t>
            </a:r>
          </a:p>
          <a:p>
            <a:pPr algn="l"/>
            <a:r>
              <a:rPr lang="es-EC" b="1" u="sng" dirty="0">
                <a:ln>
                  <a:solidFill>
                    <a:schemeClr val="tx1"/>
                  </a:solidFill>
                </a:ln>
                <a:solidFill>
                  <a:schemeClr val="accent3">
                    <a:lumMod val="60000"/>
                    <a:lumOff val="40000"/>
                  </a:schemeClr>
                </a:solidFill>
                <a:effectLst>
                  <a:outerShdw blurRad="38100" dist="38100" dir="2700000" algn="tl">
                    <a:srgbClr val="000000">
                      <a:alpha val="43137"/>
                    </a:srgbClr>
                  </a:outerShdw>
                </a:effectLst>
                <a:latin typeface="Maiandra GD" panose="020E0502030308020204" pitchFamily="34" charset="0"/>
              </a:rPr>
              <a:t>Una visión sobrecogedora</a:t>
            </a:r>
            <a:r>
              <a:rPr lang="es-EC" dirty="0">
                <a:solidFill>
                  <a:schemeClr val="accent3">
                    <a:lumMod val="60000"/>
                    <a:lumOff val="40000"/>
                  </a:schemeClr>
                </a:solidFill>
                <a:effectLst>
                  <a:outerShdw blurRad="38100" dist="38100" dir="2700000" algn="tl">
                    <a:srgbClr val="000000">
                      <a:alpha val="43137"/>
                    </a:srgbClr>
                  </a:outerShdw>
                </a:effectLst>
                <a:latin typeface="Maiandra GD" panose="020E0502030308020204" pitchFamily="34" charset="0"/>
              </a:rPr>
              <a:t>. </a:t>
            </a:r>
            <a:r>
              <a:rPr lang="es-EC" sz="2000" dirty="0">
                <a:effectLst>
                  <a:outerShdw blurRad="38100" dist="38100" dir="2700000" algn="tl">
                    <a:srgbClr val="000000">
                      <a:alpha val="43137"/>
                    </a:srgbClr>
                  </a:outerShdw>
                </a:effectLst>
                <a:latin typeface="Maiandra GD" panose="020E0502030308020204" pitchFamily="34" charset="0"/>
              </a:rPr>
              <a:t>(</a:t>
            </a:r>
            <a:r>
              <a:rPr lang="es-EC" sz="2000" b="1" dirty="0">
                <a:solidFill>
                  <a:srgbClr val="3333CC"/>
                </a:solidFill>
                <a:effectLst>
                  <a:outerShdw blurRad="38100" dist="38100" dir="2700000" algn="tl">
                    <a:srgbClr val="000000">
                      <a:alpha val="43137"/>
                    </a:srgbClr>
                  </a:outerShdw>
                </a:effectLst>
                <a:latin typeface="Maiandra GD" panose="020E0502030308020204" pitchFamily="34" charset="0"/>
              </a:rPr>
              <a:t>1:9-20</a:t>
            </a:r>
            <a:r>
              <a:rPr lang="es-EC" sz="2000" dirty="0">
                <a:effectLst>
                  <a:outerShdw blurRad="38100" dist="38100" dir="2700000" algn="tl">
                    <a:srgbClr val="000000">
                      <a:alpha val="43137"/>
                    </a:srgbClr>
                  </a:outerShdw>
                </a:effectLst>
                <a:latin typeface="Maiandra GD" panose="020E0502030308020204" pitchFamily="34" charset="0"/>
              </a:rPr>
              <a:t>) </a:t>
            </a:r>
          </a:p>
          <a:p>
            <a:pPr algn="l"/>
            <a:r>
              <a:rPr lang="es-EC" sz="2200" b="1" i="1" dirty="0">
                <a:ln>
                  <a:solidFill>
                    <a:schemeClr val="tx1"/>
                  </a:solidFill>
                </a:ln>
                <a:solidFill>
                  <a:srgbClr val="00B0F0"/>
                </a:solidFill>
                <a:effectLst>
                  <a:outerShdw blurRad="38100" dist="38100" dir="2700000" algn="tl">
                    <a:srgbClr val="000000">
                      <a:alpha val="43137"/>
                    </a:srgbClr>
                  </a:outerShdw>
                </a:effectLst>
                <a:latin typeface="Maiandra GD" panose="020E0502030308020204" pitchFamily="34" charset="0"/>
              </a:rPr>
              <a:t>Todo por la Causa </a:t>
            </a:r>
            <a:r>
              <a:rPr lang="es-EC" sz="2000" dirty="0">
                <a:effectLst>
                  <a:outerShdw blurRad="38100" dist="38100" dir="2700000" algn="tl">
                    <a:srgbClr val="000000">
                      <a:alpha val="43137"/>
                    </a:srgbClr>
                  </a:outerShdw>
                </a:effectLst>
                <a:latin typeface="Maiandra GD" panose="020E0502030308020204" pitchFamily="34" charset="0"/>
              </a:rPr>
              <a:t>(</a:t>
            </a:r>
            <a:r>
              <a:rPr lang="es-EC" sz="2000" b="1" dirty="0">
                <a:solidFill>
                  <a:srgbClr val="3333CC"/>
                </a:solidFill>
                <a:effectLst>
                  <a:outerShdw blurRad="38100" dist="38100" dir="2700000" algn="tl">
                    <a:srgbClr val="000000">
                      <a:alpha val="43137"/>
                    </a:srgbClr>
                  </a:outerShdw>
                </a:effectLst>
                <a:latin typeface="Maiandra GD" panose="020E0502030308020204" pitchFamily="34" charset="0"/>
              </a:rPr>
              <a:t>v.9</a:t>
            </a:r>
            <a:r>
              <a:rPr lang="es-EC" sz="2000" dirty="0">
                <a:effectLst>
                  <a:outerShdw blurRad="38100" dist="38100" dir="2700000" algn="tl">
                    <a:srgbClr val="000000">
                      <a:alpha val="43137"/>
                    </a:srgbClr>
                  </a:outerShdw>
                </a:effectLst>
                <a:latin typeface="Maiandra GD" panose="020E0502030308020204" pitchFamily="34" charset="0"/>
              </a:rPr>
              <a:t>)</a:t>
            </a:r>
            <a:r>
              <a:rPr lang="es-EC" sz="2000" b="1" i="1" dirty="0">
                <a:ln>
                  <a:solidFill>
                    <a:schemeClr val="tx1"/>
                  </a:solidFill>
                </a:ln>
                <a:effectLst>
                  <a:outerShdw blurRad="38100" dist="38100" dir="2700000" algn="tl">
                    <a:srgbClr val="000000">
                      <a:alpha val="43137"/>
                    </a:srgbClr>
                  </a:outerShdw>
                </a:effectLst>
                <a:latin typeface="Maiandra GD" panose="020E0502030308020204" pitchFamily="34" charset="0"/>
              </a:rPr>
              <a:t>. </a:t>
            </a:r>
            <a:r>
              <a:rPr lang="es-EC" sz="2000" b="1" dirty="0">
                <a:ln>
                  <a:solidFill>
                    <a:schemeClr val="tx1"/>
                  </a:solidFill>
                </a:ln>
                <a:effectLst>
                  <a:outerShdw blurRad="38100" dist="38100" dir="2700000" algn="tl">
                    <a:srgbClr val="000000">
                      <a:alpha val="43137"/>
                    </a:srgbClr>
                  </a:outerShdw>
                </a:effectLst>
                <a:latin typeface="Maiandra GD" panose="020E0502030308020204" pitchFamily="34" charset="0"/>
              </a:rPr>
              <a:t> </a:t>
            </a:r>
            <a:r>
              <a:rPr lang="en-US" sz="2100" dirty="0">
                <a:effectLst>
                  <a:outerShdw blurRad="38100" dist="38100" dir="2700000" algn="tl">
                    <a:srgbClr val="000000">
                      <a:alpha val="43137"/>
                    </a:srgbClr>
                  </a:outerShdw>
                </a:effectLst>
                <a:latin typeface="Maiandra GD" panose="020E0502030308020204" pitchFamily="34" charset="0"/>
              </a:rPr>
              <a:t>El a</a:t>
            </a:r>
            <a:r>
              <a:rPr lang="es-EC" sz="2100" dirty="0" err="1">
                <a:effectLst>
                  <a:outerShdw blurRad="38100" dist="38100" dir="2700000" algn="tl">
                    <a:srgbClr val="000000">
                      <a:alpha val="43137"/>
                    </a:srgbClr>
                  </a:outerShdw>
                </a:effectLst>
                <a:latin typeface="Maiandra GD" panose="020E0502030308020204" pitchFamily="34" charset="0"/>
              </a:rPr>
              <a:t>póstol</a:t>
            </a:r>
            <a:r>
              <a:rPr lang="es-EC" sz="2100" dirty="0">
                <a:effectLst>
                  <a:outerShdw blurRad="38100" dist="38100" dir="2700000" algn="tl">
                    <a:srgbClr val="000000">
                      <a:alpha val="43137"/>
                    </a:srgbClr>
                  </a:outerShdw>
                </a:effectLst>
                <a:latin typeface="Maiandra GD" panose="020E0502030308020204" pitchFamily="34" charset="0"/>
              </a:rPr>
              <a:t> Juan se presenta como “hermano” a sus lectores, y participante con ellos en la aflicción, pero también en la realidad común de ser parte del reino de Dios y en la perseverancia en la fe por Jesucristo. Es una introducción realista que no desconoce la experiencia del sufrimiento, y es, a la vez, alentadora de la fe.</a:t>
            </a:r>
          </a:p>
          <a:p>
            <a:pPr algn="l"/>
            <a:r>
              <a:rPr lang="es-EC" sz="2100" dirty="0">
                <a:effectLst>
                  <a:outerShdw blurRad="38100" dist="38100" dir="2700000" algn="tl">
                    <a:srgbClr val="000000">
                      <a:alpha val="43137"/>
                    </a:srgbClr>
                  </a:outerShdw>
                </a:effectLst>
                <a:latin typeface="Maiandra GD" panose="020E0502030308020204" pitchFamily="34" charset="0"/>
              </a:rPr>
              <a:t>El da a conocer por qué se hallaba en la isla de Patmos: Es por la causa del Señor, por ser anunciador del Evangelio y por dar testimonio del Señor Jesús. No está allí por ser un delincuente, sino por ser un guerrero de la FE.</a:t>
            </a:r>
          </a:p>
          <a:p>
            <a:pPr algn="l"/>
            <a:r>
              <a:rPr lang="es-EC" sz="2200" b="1" i="1" dirty="0">
                <a:ln>
                  <a:solidFill>
                    <a:schemeClr val="tx1"/>
                  </a:solidFill>
                </a:ln>
                <a:solidFill>
                  <a:srgbClr val="00B0F0"/>
                </a:solidFill>
                <a:effectLst>
                  <a:outerShdw blurRad="38100" dist="38100" dir="2700000" algn="tl">
                    <a:srgbClr val="000000">
                      <a:alpha val="43137"/>
                    </a:srgbClr>
                  </a:outerShdw>
                </a:effectLst>
                <a:latin typeface="Maiandra GD" panose="020E0502030308020204" pitchFamily="34" charset="0"/>
              </a:rPr>
              <a:t>“…en el Espíritu, en el día del Señor” </a:t>
            </a:r>
            <a:r>
              <a:rPr lang="es-EC" sz="2000" dirty="0">
                <a:effectLst>
                  <a:outerShdw blurRad="38100" dist="38100" dir="2700000" algn="tl">
                    <a:srgbClr val="000000">
                      <a:alpha val="43137"/>
                    </a:srgbClr>
                  </a:outerShdw>
                </a:effectLst>
                <a:latin typeface="Maiandra GD" panose="020E0502030308020204" pitchFamily="34" charset="0"/>
              </a:rPr>
              <a:t>(</a:t>
            </a:r>
            <a:r>
              <a:rPr lang="es-EC" sz="2000" b="1" dirty="0">
                <a:solidFill>
                  <a:srgbClr val="3333CC"/>
                </a:solidFill>
                <a:effectLst>
                  <a:outerShdw blurRad="38100" dist="38100" dir="2700000" algn="tl">
                    <a:srgbClr val="000000">
                      <a:alpha val="43137"/>
                    </a:srgbClr>
                  </a:outerShdw>
                </a:effectLst>
                <a:latin typeface="Maiandra GD" panose="020E0502030308020204" pitchFamily="34" charset="0"/>
              </a:rPr>
              <a:t>v.10</a:t>
            </a:r>
            <a:r>
              <a:rPr lang="es-EC" sz="2000" dirty="0">
                <a:effectLst>
                  <a:outerShdw blurRad="38100" dist="38100" dir="2700000" algn="tl">
                    <a:srgbClr val="000000">
                      <a:alpha val="43137"/>
                    </a:srgbClr>
                  </a:outerShdw>
                </a:effectLst>
                <a:latin typeface="Maiandra GD" panose="020E0502030308020204" pitchFamily="34" charset="0"/>
              </a:rPr>
              <a:t>)</a:t>
            </a:r>
            <a:r>
              <a:rPr lang="es-EC" sz="2000" b="1" i="1" dirty="0">
                <a:ln>
                  <a:solidFill>
                    <a:schemeClr val="tx1"/>
                  </a:solidFill>
                </a:ln>
                <a:effectLst>
                  <a:outerShdw blurRad="38100" dist="38100" dir="2700000" algn="tl">
                    <a:srgbClr val="000000">
                      <a:alpha val="43137"/>
                    </a:srgbClr>
                  </a:outerShdw>
                </a:effectLst>
                <a:latin typeface="Maiandra GD" panose="020E0502030308020204" pitchFamily="34" charset="0"/>
              </a:rPr>
              <a:t>. </a:t>
            </a:r>
            <a:r>
              <a:rPr lang="es-EC" sz="2000" b="1" dirty="0">
                <a:ln>
                  <a:solidFill>
                    <a:schemeClr val="tx1"/>
                  </a:solidFill>
                </a:ln>
                <a:effectLst>
                  <a:outerShdw blurRad="38100" dist="38100" dir="2700000" algn="tl">
                    <a:srgbClr val="000000">
                      <a:alpha val="43137"/>
                    </a:srgbClr>
                  </a:outerShdw>
                </a:effectLst>
                <a:latin typeface="Maiandra GD" panose="020E0502030308020204" pitchFamily="34" charset="0"/>
              </a:rPr>
              <a:t> </a:t>
            </a:r>
            <a:r>
              <a:rPr lang="en-US" sz="2100" dirty="0">
                <a:effectLst>
                  <a:outerShdw blurRad="38100" dist="38100" dir="2700000" algn="tl">
                    <a:srgbClr val="000000">
                      <a:alpha val="43137"/>
                    </a:srgbClr>
                  </a:outerShdw>
                </a:effectLst>
                <a:latin typeface="Maiandra GD" panose="020E0502030308020204" pitchFamily="34" charset="0"/>
              </a:rPr>
              <a:t>Estar </a:t>
            </a:r>
            <a:r>
              <a:rPr lang="en-US" sz="2100" i="1" dirty="0">
                <a:effectLst>
                  <a:outerShdw blurRad="38100" dist="38100" dir="2700000" algn="tl">
                    <a:srgbClr val="000000">
                      <a:alpha val="43137"/>
                    </a:srgbClr>
                  </a:outerShdw>
                </a:effectLst>
                <a:latin typeface="Maiandra GD" panose="020E0502030308020204" pitchFamily="34" charset="0"/>
              </a:rPr>
              <a:t>“</a:t>
            </a:r>
            <a:r>
              <a:rPr lang="en-US" sz="2100" i="1" dirty="0" err="1">
                <a:effectLst>
                  <a:outerShdw blurRad="38100" dist="38100" dir="2700000" algn="tl">
                    <a:srgbClr val="000000">
                      <a:alpha val="43137"/>
                    </a:srgbClr>
                  </a:outerShdw>
                </a:effectLst>
                <a:latin typeface="Maiandra GD" panose="020E0502030308020204" pitchFamily="34" charset="0"/>
              </a:rPr>
              <a:t>en</a:t>
            </a:r>
            <a:r>
              <a:rPr lang="en-US" sz="2100" i="1" dirty="0">
                <a:effectLst>
                  <a:outerShdw blurRad="38100" dist="38100" dir="2700000" algn="tl">
                    <a:srgbClr val="000000">
                      <a:alpha val="43137"/>
                    </a:srgbClr>
                  </a:outerShdw>
                </a:effectLst>
                <a:latin typeface="Maiandra GD" panose="020E0502030308020204" pitchFamily="34" charset="0"/>
              </a:rPr>
              <a:t> </a:t>
            </a:r>
            <a:r>
              <a:rPr lang="en-US" sz="2100" i="1" dirty="0" err="1">
                <a:effectLst>
                  <a:outerShdw blurRad="38100" dist="38100" dir="2700000" algn="tl">
                    <a:srgbClr val="000000">
                      <a:alpha val="43137"/>
                    </a:srgbClr>
                  </a:outerShdw>
                </a:effectLst>
                <a:latin typeface="Maiandra GD" panose="020E0502030308020204" pitchFamily="34" charset="0"/>
              </a:rPr>
              <a:t>el</a:t>
            </a:r>
            <a:r>
              <a:rPr lang="en-US" sz="2100" i="1" dirty="0">
                <a:effectLst>
                  <a:outerShdw blurRad="38100" dist="38100" dir="2700000" algn="tl">
                    <a:srgbClr val="000000">
                      <a:alpha val="43137"/>
                    </a:srgbClr>
                  </a:outerShdw>
                </a:effectLst>
                <a:latin typeface="Maiandra GD" panose="020E0502030308020204" pitchFamily="34" charset="0"/>
              </a:rPr>
              <a:t> Espíritu”</a:t>
            </a:r>
            <a:r>
              <a:rPr lang="en-US" sz="2100" dirty="0">
                <a:effectLst>
                  <a:outerShdw blurRad="38100" dist="38100" dir="2700000" algn="tl">
                    <a:srgbClr val="000000">
                      <a:alpha val="43137"/>
                    </a:srgbClr>
                  </a:outerShdw>
                </a:effectLst>
                <a:latin typeface="Maiandra GD" panose="020E0502030308020204" pitchFamily="34" charset="0"/>
              </a:rPr>
              <a:t> equivale a </a:t>
            </a:r>
            <a:r>
              <a:rPr lang="en-US" sz="2100" dirty="0" err="1">
                <a:effectLst>
                  <a:outerShdw blurRad="38100" dist="38100" dir="2700000" algn="tl">
                    <a:srgbClr val="000000">
                      <a:alpha val="43137"/>
                    </a:srgbClr>
                  </a:outerShdw>
                </a:effectLst>
                <a:latin typeface="Maiandra GD" panose="020E0502030308020204" pitchFamily="34" charset="0"/>
              </a:rPr>
              <a:t>estar</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lleno</a:t>
            </a:r>
            <a:r>
              <a:rPr lang="en-US" sz="2100" dirty="0">
                <a:effectLst>
                  <a:outerShdw blurRad="38100" dist="38100" dir="2700000" algn="tl">
                    <a:srgbClr val="000000">
                      <a:alpha val="43137"/>
                    </a:srgbClr>
                  </a:outerShdw>
                </a:effectLst>
                <a:latin typeface="Maiandra GD" panose="020E0502030308020204" pitchFamily="34" charset="0"/>
              </a:rPr>
              <a:t> del Espíritu Santo y </a:t>
            </a:r>
            <a:r>
              <a:rPr lang="en-US" sz="2100" dirty="0" err="1">
                <a:effectLst>
                  <a:outerShdw blurRad="38100" dist="38100" dir="2700000" algn="tl">
                    <a:srgbClr val="000000">
                      <a:alpha val="43137"/>
                    </a:srgbClr>
                  </a:outerShdw>
                </a:effectLst>
                <a:latin typeface="Maiandra GD" panose="020E0502030308020204" pitchFamily="34" charset="0"/>
              </a:rPr>
              <a:t>en</a:t>
            </a:r>
            <a:r>
              <a:rPr lang="en-US" sz="2100" dirty="0">
                <a:effectLst>
                  <a:outerShdw blurRad="38100" dist="38100" dir="2700000" algn="tl">
                    <a:srgbClr val="000000">
                      <a:alpha val="43137"/>
                    </a:srgbClr>
                  </a:outerShdw>
                </a:effectLst>
                <a:latin typeface="Maiandra GD" panose="020E0502030308020204" pitchFamily="34" charset="0"/>
              </a:rPr>
              <a:t> Su </a:t>
            </a:r>
            <a:r>
              <a:rPr lang="en-US" sz="2100" dirty="0" err="1">
                <a:effectLst>
                  <a:outerShdw blurRad="38100" dist="38100" dir="2700000" algn="tl">
                    <a:srgbClr val="000000">
                      <a:alpha val="43137"/>
                    </a:srgbClr>
                  </a:outerShdw>
                </a:effectLst>
                <a:latin typeface="Maiandra GD" panose="020E0502030308020204" pitchFamily="34" charset="0"/>
              </a:rPr>
              <a:t>presencia</a:t>
            </a:r>
            <a:r>
              <a:rPr lang="en-US" sz="2100" dirty="0">
                <a:effectLst>
                  <a:outerShdw blurRad="38100" dist="38100" dir="2700000" algn="tl">
                    <a:srgbClr val="000000">
                      <a:alpha val="43137"/>
                    </a:srgbClr>
                  </a:outerShdw>
                </a:effectLst>
                <a:latin typeface="Maiandra GD" panose="020E0502030308020204" pitchFamily="34" charset="0"/>
              </a:rPr>
              <a:t>, un </a:t>
            </a:r>
            <a:r>
              <a:rPr lang="en-US" sz="2100" dirty="0" err="1">
                <a:effectLst>
                  <a:outerShdw blurRad="38100" dist="38100" dir="2700000" algn="tl">
                    <a:srgbClr val="000000">
                      <a:alpha val="43137"/>
                    </a:srgbClr>
                  </a:outerShdw>
                </a:effectLst>
                <a:latin typeface="Maiandra GD" panose="020E0502030308020204" pitchFamily="34" charset="0"/>
              </a:rPr>
              <a:t>estado</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espiritual</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que</a:t>
            </a:r>
            <a:r>
              <a:rPr lang="en-US" sz="2100" dirty="0">
                <a:effectLst>
                  <a:outerShdw blurRad="38100" dist="38100" dir="2700000" algn="tl">
                    <a:srgbClr val="000000">
                      <a:alpha val="43137"/>
                    </a:srgbClr>
                  </a:outerShdw>
                </a:effectLst>
                <a:latin typeface="Maiandra GD" panose="020E0502030308020204" pitchFamily="34" charset="0"/>
              </a:rPr>
              <a:t> lo </a:t>
            </a:r>
            <a:r>
              <a:rPr lang="en-US" sz="2100" dirty="0" err="1">
                <a:effectLst>
                  <a:outerShdw blurRad="38100" dist="38100" dir="2700000" algn="tl">
                    <a:srgbClr val="000000">
                      <a:alpha val="43137"/>
                    </a:srgbClr>
                  </a:outerShdw>
                </a:effectLst>
                <a:latin typeface="Maiandra GD" panose="020E0502030308020204" pitchFamily="34" charset="0"/>
              </a:rPr>
              <a:t>hace</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apto</a:t>
            </a:r>
            <a:r>
              <a:rPr lang="en-US" sz="2100" dirty="0">
                <a:effectLst>
                  <a:outerShdw blurRad="38100" dist="38100" dir="2700000" algn="tl">
                    <a:srgbClr val="000000">
                      <a:alpha val="43137"/>
                    </a:srgbClr>
                  </a:outerShdw>
                </a:effectLst>
                <a:latin typeface="Maiandra GD" panose="020E0502030308020204" pitchFamily="34" charset="0"/>
              </a:rPr>
              <a:t> para </a:t>
            </a:r>
            <a:r>
              <a:rPr lang="en-US" sz="2100" dirty="0" err="1">
                <a:effectLst>
                  <a:outerShdw blurRad="38100" dist="38100" dir="2700000" algn="tl">
                    <a:srgbClr val="000000">
                      <a:alpha val="43137"/>
                    </a:srgbClr>
                  </a:outerShdw>
                </a:effectLst>
                <a:latin typeface="Maiandra GD" panose="020E0502030308020204" pitchFamily="34" charset="0"/>
              </a:rPr>
              <a:t>recibir</a:t>
            </a:r>
            <a:r>
              <a:rPr lang="en-US" sz="2100" dirty="0">
                <a:effectLst>
                  <a:outerShdw blurRad="38100" dist="38100" dir="2700000" algn="tl">
                    <a:srgbClr val="000000">
                      <a:alpha val="43137"/>
                    </a:srgbClr>
                  </a:outerShdw>
                </a:effectLst>
                <a:latin typeface="Maiandra GD" panose="020E0502030308020204" pitchFamily="34" charset="0"/>
              </a:rPr>
              <a:t> y </a:t>
            </a:r>
            <a:r>
              <a:rPr lang="en-US" sz="2100" dirty="0" err="1">
                <a:effectLst>
                  <a:outerShdw blurRad="38100" dist="38100" dir="2700000" algn="tl">
                    <a:srgbClr val="000000">
                      <a:alpha val="43137"/>
                    </a:srgbClr>
                  </a:outerShdw>
                </a:effectLst>
                <a:latin typeface="Maiandra GD" panose="020E0502030308020204" pitchFamily="34" charset="0"/>
              </a:rPr>
              <a:t>percibir</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revelaciones</a:t>
            </a:r>
            <a:r>
              <a:rPr lang="en-US" sz="2100" dirty="0">
                <a:effectLst>
                  <a:outerShdw blurRad="38100" dist="38100" dir="2700000" algn="tl">
                    <a:srgbClr val="000000">
                      <a:alpha val="43137"/>
                    </a:srgbClr>
                  </a:outerShdw>
                </a:effectLst>
                <a:latin typeface="Maiandra GD" panose="020E0502030308020204" pitchFamily="34" charset="0"/>
              </a:rPr>
              <a:t> y </a:t>
            </a:r>
            <a:r>
              <a:rPr lang="en-US" sz="2100" dirty="0" err="1">
                <a:effectLst>
                  <a:outerShdw blurRad="38100" dist="38100" dir="2700000" algn="tl">
                    <a:srgbClr val="000000">
                      <a:alpha val="43137"/>
                    </a:srgbClr>
                  </a:outerShdw>
                </a:effectLst>
                <a:latin typeface="Maiandra GD" panose="020E0502030308020204" pitchFamily="34" charset="0"/>
              </a:rPr>
              <a:t>operaciones</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extraordinarias</a:t>
            </a:r>
            <a:r>
              <a:rPr lang="en-US" sz="2100" dirty="0">
                <a:effectLst>
                  <a:outerShdw blurRad="38100" dist="38100" dir="2700000" algn="tl">
                    <a:srgbClr val="000000">
                      <a:alpha val="43137"/>
                    </a:srgbClr>
                  </a:outerShdw>
                </a:effectLst>
                <a:latin typeface="Maiandra GD" panose="020E0502030308020204" pitchFamily="34" charset="0"/>
              </a:rPr>
              <a:t> de </a:t>
            </a:r>
            <a:r>
              <a:rPr lang="en-US" sz="2100" dirty="0" err="1">
                <a:effectLst>
                  <a:outerShdw blurRad="38100" dist="38100" dir="2700000" algn="tl">
                    <a:srgbClr val="000000">
                      <a:alpha val="43137"/>
                    </a:srgbClr>
                  </a:outerShdw>
                </a:effectLst>
                <a:latin typeface="Maiandra GD" panose="020E0502030308020204" pitchFamily="34" charset="0"/>
              </a:rPr>
              <a:t>parte</a:t>
            </a:r>
            <a:r>
              <a:rPr lang="en-US" sz="2100" dirty="0">
                <a:effectLst>
                  <a:outerShdw blurRad="38100" dist="38100" dir="2700000" algn="tl">
                    <a:srgbClr val="000000">
                      <a:alpha val="43137"/>
                    </a:srgbClr>
                  </a:outerShdw>
                </a:effectLst>
                <a:latin typeface="Maiandra GD" panose="020E0502030308020204" pitchFamily="34" charset="0"/>
              </a:rPr>
              <a:t> del </a:t>
            </a:r>
            <a:r>
              <a:rPr lang="en-US" sz="2100" dirty="0" err="1">
                <a:effectLst>
                  <a:outerShdw blurRad="38100" dist="38100" dir="2700000" algn="tl">
                    <a:srgbClr val="000000">
                      <a:alpha val="43137"/>
                    </a:srgbClr>
                  </a:outerShdw>
                </a:effectLst>
                <a:latin typeface="Maiandra GD" panose="020E0502030308020204" pitchFamily="34" charset="0"/>
              </a:rPr>
              <a:t>Señor</a:t>
            </a:r>
            <a:r>
              <a:rPr lang="en-US" sz="2100" dirty="0">
                <a:effectLst>
                  <a:outerShdw blurRad="38100" dist="38100" dir="2700000" algn="tl">
                    <a:srgbClr val="000000">
                      <a:alpha val="43137"/>
                    </a:srgbClr>
                  </a:outerShdw>
                </a:effectLst>
                <a:latin typeface="Maiandra GD" panose="020E0502030308020204" pitchFamily="34" charset="0"/>
              </a:rPr>
              <a:t>. La </a:t>
            </a:r>
            <a:r>
              <a:rPr lang="en-US" sz="2100" dirty="0" err="1">
                <a:effectLst>
                  <a:outerShdw blurRad="38100" dist="38100" dir="2700000" algn="tl">
                    <a:srgbClr val="000000">
                      <a:alpha val="43137"/>
                    </a:srgbClr>
                  </a:outerShdw>
                </a:effectLst>
                <a:latin typeface="Maiandra GD" panose="020E0502030308020204" pitchFamily="34" charset="0"/>
              </a:rPr>
              <a:t>frase</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i="1" dirty="0">
                <a:effectLst>
                  <a:outerShdw blurRad="38100" dist="38100" dir="2700000" algn="tl">
                    <a:srgbClr val="000000">
                      <a:alpha val="43137"/>
                    </a:srgbClr>
                  </a:outerShdw>
                </a:effectLst>
                <a:latin typeface="Maiandra GD" panose="020E0502030308020204" pitchFamily="34" charset="0"/>
              </a:rPr>
              <a:t>“</a:t>
            </a:r>
            <a:r>
              <a:rPr lang="en-US" sz="2100" i="1" dirty="0" err="1">
                <a:effectLst>
                  <a:outerShdw blurRad="38100" dist="38100" dir="2700000" algn="tl">
                    <a:srgbClr val="000000">
                      <a:alpha val="43137"/>
                    </a:srgbClr>
                  </a:outerShdw>
                </a:effectLst>
                <a:latin typeface="Maiandra GD" panose="020E0502030308020204" pitchFamily="34" charset="0"/>
              </a:rPr>
              <a:t>en</a:t>
            </a:r>
            <a:r>
              <a:rPr lang="en-US" sz="2100" i="1" dirty="0">
                <a:effectLst>
                  <a:outerShdw blurRad="38100" dist="38100" dir="2700000" algn="tl">
                    <a:srgbClr val="000000">
                      <a:alpha val="43137"/>
                    </a:srgbClr>
                  </a:outerShdw>
                </a:effectLst>
                <a:latin typeface="Maiandra GD" panose="020E0502030308020204" pitchFamily="34" charset="0"/>
              </a:rPr>
              <a:t> </a:t>
            </a:r>
            <a:r>
              <a:rPr lang="en-US" sz="2100" i="1" dirty="0" err="1">
                <a:effectLst>
                  <a:outerShdw blurRad="38100" dist="38100" dir="2700000" algn="tl">
                    <a:srgbClr val="000000">
                      <a:alpha val="43137"/>
                    </a:srgbClr>
                  </a:outerShdw>
                </a:effectLst>
                <a:latin typeface="Maiandra GD" panose="020E0502030308020204" pitchFamily="34" charset="0"/>
              </a:rPr>
              <a:t>el</a:t>
            </a:r>
            <a:r>
              <a:rPr lang="en-US" sz="2100" i="1" dirty="0">
                <a:effectLst>
                  <a:outerShdw blurRad="38100" dist="38100" dir="2700000" algn="tl">
                    <a:srgbClr val="000000">
                      <a:alpha val="43137"/>
                    </a:srgbClr>
                  </a:outerShdw>
                </a:effectLst>
                <a:latin typeface="Maiandra GD" panose="020E0502030308020204" pitchFamily="34" charset="0"/>
              </a:rPr>
              <a:t> día del </a:t>
            </a:r>
            <a:r>
              <a:rPr lang="en-US" sz="2100" i="1" dirty="0" err="1">
                <a:effectLst>
                  <a:outerShdw blurRad="38100" dist="38100" dir="2700000" algn="tl">
                    <a:srgbClr val="000000">
                      <a:alpha val="43137"/>
                    </a:srgbClr>
                  </a:outerShdw>
                </a:effectLst>
                <a:latin typeface="Maiandra GD" panose="020E0502030308020204" pitchFamily="34" charset="0"/>
              </a:rPr>
              <a:t>Señor</a:t>
            </a:r>
            <a:r>
              <a:rPr lang="en-US" sz="2100" i="1" dirty="0">
                <a:effectLst>
                  <a:outerShdw blurRad="38100" dist="38100" dir="2700000" algn="tl">
                    <a:srgbClr val="000000">
                      <a:alpha val="43137"/>
                    </a:srgbClr>
                  </a:outerShdw>
                </a:effectLst>
                <a:latin typeface="Maiandra GD" panose="020E0502030308020204" pitchFamily="34" charset="0"/>
              </a:rPr>
              <a:t>”</a:t>
            </a:r>
            <a:r>
              <a:rPr lang="en-US" sz="2100" dirty="0">
                <a:effectLst>
                  <a:outerShdw blurRad="38100" dist="38100" dir="2700000" algn="tl">
                    <a:srgbClr val="000000">
                      <a:alpha val="43137"/>
                    </a:srgbClr>
                  </a:outerShdw>
                </a:effectLst>
                <a:latin typeface="Maiandra GD" panose="020E0502030308020204" pitchFamily="34" charset="0"/>
              </a:rPr>
              <a:t> es </a:t>
            </a:r>
            <a:r>
              <a:rPr lang="en-US" sz="2100" dirty="0" err="1">
                <a:effectLst>
                  <a:outerShdw blurRad="38100" dist="38100" dir="2700000" algn="tl">
                    <a:srgbClr val="000000">
                      <a:alpha val="43137"/>
                    </a:srgbClr>
                  </a:outerShdw>
                </a:effectLst>
                <a:latin typeface="Maiandra GD" panose="020E0502030308020204" pitchFamily="34" charset="0"/>
              </a:rPr>
              <a:t>resuelta</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por</a:t>
            </a:r>
            <a:r>
              <a:rPr lang="en-US" sz="2100" dirty="0">
                <a:effectLst>
                  <a:outerShdw blurRad="38100" dist="38100" dir="2700000" algn="tl">
                    <a:srgbClr val="000000">
                      <a:alpha val="43137"/>
                    </a:srgbClr>
                  </a:outerShdw>
                </a:effectLst>
                <a:latin typeface="Maiandra GD" panose="020E0502030308020204" pitchFamily="34" charset="0"/>
              </a:rPr>
              <a:t> la </a:t>
            </a:r>
            <a:r>
              <a:rPr lang="en-US" sz="2100" dirty="0" err="1">
                <a:effectLst>
                  <a:outerShdw blurRad="38100" dist="38100" dir="2700000" algn="tl">
                    <a:srgbClr val="000000">
                      <a:alpha val="43137"/>
                    </a:srgbClr>
                  </a:outerShdw>
                </a:effectLst>
                <a:latin typeface="Maiandra GD" panose="020E0502030308020204" pitchFamily="34" charset="0"/>
              </a:rPr>
              <a:t>Traducción</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en</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Lenguaje</a:t>
            </a:r>
            <a:r>
              <a:rPr lang="en-US" sz="2100" dirty="0">
                <a:effectLst>
                  <a:outerShdw blurRad="38100" dist="38100" dir="2700000" algn="tl">
                    <a:srgbClr val="000000">
                      <a:alpha val="43137"/>
                    </a:srgbClr>
                  </a:outerShdw>
                </a:effectLst>
                <a:latin typeface="Maiandra GD" panose="020E0502030308020204" pitchFamily="34" charset="0"/>
              </a:rPr>
              <a:t> Actual (TLA), </a:t>
            </a:r>
            <a:r>
              <a:rPr lang="en-US" sz="2100" dirty="0" err="1">
                <a:effectLst>
                  <a:outerShdw blurRad="38100" dist="38100" dir="2700000" algn="tl">
                    <a:srgbClr val="000000">
                      <a:alpha val="43137"/>
                    </a:srgbClr>
                  </a:outerShdw>
                </a:effectLst>
                <a:latin typeface="Maiandra GD" panose="020E0502030308020204" pitchFamily="34" charset="0"/>
              </a:rPr>
              <a:t>que</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directamente</a:t>
            </a:r>
            <a:r>
              <a:rPr lang="en-US" sz="2100" dirty="0">
                <a:effectLst>
                  <a:outerShdw blurRad="38100" dist="38100" dir="2700000" algn="tl">
                    <a:srgbClr val="000000">
                      <a:alpha val="43137"/>
                    </a:srgbClr>
                  </a:outerShdw>
                </a:effectLst>
                <a:latin typeface="Maiandra GD" panose="020E0502030308020204" pitchFamily="34" charset="0"/>
              </a:rPr>
              <a:t> dice: </a:t>
            </a:r>
            <a:r>
              <a:rPr lang="en-US" sz="2100" i="1" dirty="0">
                <a:effectLst>
                  <a:outerShdw blurRad="38100" dist="38100" dir="2700000" algn="tl">
                    <a:srgbClr val="000000">
                      <a:alpha val="43137"/>
                    </a:srgbClr>
                  </a:outerShdw>
                </a:effectLst>
                <a:latin typeface="Maiandra GD" panose="020E0502030308020204" pitchFamily="34" charset="0"/>
              </a:rPr>
              <a:t>“…un </a:t>
            </a:r>
            <a:r>
              <a:rPr lang="en-US" sz="2100" b="1" i="1" dirty="0" err="1">
                <a:effectLst>
                  <a:outerShdw blurRad="38100" dist="38100" dir="2700000" algn="tl">
                    <a:srgbClr val="000000">
                      <a:alpha val="43137"/>
                    </a:srgbClr>
                  </a:outerShdw>
                </a:effectLst>
                <a:latin typeface="Maiandra GD" panose="020E0502030308020204" pitchFamily="34" charset="0"/>
              </a:rPr>
              <a:t>domingo</a:t>
            </a:r>
            <a:r>
              <a:rPr lang="en-US" sz="2100" i="1" dirty="0">
                <a:effectLst>
                  <a:outerShdw blurRad="38100" dist="38100" dir="2700000" algn="tl">
                    <a:srgbClr val="000000">
                      <a:alpha val="43137"/>
                    </a:srgbClr>
                  </a:outerShdw>
                </a:effectLst>
                <a:latin typeface="Maiandra GD" panose="020E0502030308020204" pitchFamily="34" charset="0"/>
              </a:rPr>
              <a:t> </a:t>
            </a:r>
            <a:r>
              <a:rPr lang="en-US" sz="2100" i="1" dirty="0" err="1">
                <a:effectLst>
                  <a:outerShdw blurRad="38100" dist="38100" dir="2700000" algn="tl">
                    <a:srgbClr val="000000">
                      <a:alpha val="43137"/>
                    </a:srgbClr>
                  </a:outerShdw>
                </a:effectLst>
                <a:latin typeface="Maiandra GD" panose="020E0502030308020204" pitchFamily="34" charset="0"/>
              </a:rPr>
              <a:t>quedé</a:t>
            </a:r>
            <a:r>
              <a:rPr lang="en-US" sz="2100" i="1" dirty="0">
                <a:effectLst>
                  <a:outerShdw blurRad="38100" dist="38100" dir="2700000" algn="tl">
                    <a:srgbClr val="000000">
                      <a:alpha val="43137"/>
                    </a:srgbClr>
                  </a:outerShdw>
                </a:effectLst>
                <a:latin typeface="Maiandra GD" panose="020E0502030308020204" pitchFamily="34" charset="0"/>
              </a:rPr>
              <a:t> bajo </a:t>
            </a:r>
            <a:r>
              <a:rPr lang="en-US" sz="2100" i="1" dirty="0" err="1">
                <a:effectLst>
                  <a:outerShdw blurRad="38100" dist="38100" dir="2700000" algn="tl">
                    <a:srgbClr val="000000">
                      <a:alpha val="43137"/>
                    </a:srgbClr>
                  </a:outerShdw>
                </a:effectLst>
                <a:latin typeface="Maiandra GD" panose="020E0502030308020204" pitchFamily="34" charset="0"/>
              </a:rPr>
              <a:t>el</a:t>
            </a:r>
            <a:r>
              <a:rPr lang="en-US" sz="2100" i="1" dirty="0">
                <a:effectLst>
                  <a:outerShdw blurRad="38100" dist="38100" dir="2700000" algn="tl">
                    <a:srgbClr val="000000">
                      <a:alpha val="43137"/>
                    </a:srgbClr>
                  </a:outerShdw>
                </a:effectLst>
                <a:latin typeface="Maiandra GD" panose="020E0502030308020204" pitchFamily="34" charset="0"/>
              </a:rPr>
              <a:t> </a:t>
            </a:r>
            <a:r>
              <a:rPr lang="en-US" sz="2100" i="1" dirty="0" err="1">
                <a:effectLst>
                  <a:outerShdw blurRad="38100" dist="38100" dir="2700000" algn="tl">
                    <a:srgbClr val="000000">
                      <a:alpha val="43137"/>
                    </a:srgbClr>
                  </a:outerShdw>
                </a:effectLst>
                <a:latin typeface="Maiandra GD" panose="020E0502030308020204" pitchFamily="34" charset="0"/>
              </a:rPr>
              <a:t>poder</a:t>
            </a:r>
            <a:r>
              <a:rPr lang="en-US" sz="2100" i="1" dirty="0">
                <a:effectLst>
                  <a:outerShdw blurRad="38100" dist="38100" dir="2700000" algn="tl">
                    <a:srgbClr val="000000">
                      <a:alpha val="43137"/>
                    </a:srgbClr>
                  </a:outerShdw>
                </a:effectLst>
                <a:latin typeface="Maiandra GD" panose="020E0502030308020204" pitchFamily="34" charset="0"/>
              </a:rPr>
              <a:t> del Espíritu Santo”</a:t>
            </a:r>
            <a:r>
              <a:rPr lang="en-US" sz="2100" dirty="0">
                <a:effectLst>
                  <a:outerShdw blurRad="38100" dist="38100" dir="2700000" algn="tl">
                    <a:srgbClr val="000000">
                      <a:alpha val="43137"/>
                    </a:srgbClr>
                  </a:outerShdw>
                </a:effectLst>
                <a:latin typeface="Maiandra GD" panose="020E0502030308020204" pitchFamily="34" charset="0"/>
              </a:rPr>
              <a:t>. El Nuevo </a:t>
            </a:r>
            <a:r>
              <a:rPr lang="en-US" sz="2100" dirty="0" err="1">
                <a:effectLst>
                  <a:outerShdw blurRad="38100" dist="38100" dir="2700000" algn="tl">
                    <a:srgbClr val="000000">
                      <a:alpha val="43137"/>
                    </a:srgbClr>
                  </a:outerShdw>
                </a:effectLst>
                <a:latin typeface="Maiandra GD" panose="020E0502030308020204" pitchFamily="34" charset="0"/>
              </a:rPr>
              <a:t>Testamento</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así</a:t>
            </a:r>
            <a:r>
              <a:rPr lang="en-US" sz="2100" dirty="0">
                <a:effectLst>
                  <a:outerShdw blurRad="38100" dist="38100" dir="2700000" algn="tl">
                    <a:srgbClr val="000000">
                      <a:alpha val="43137"/>
                    </a:srgbClr>
                  </a:outerShdw>
                </a:effectLst>
                <a:latin typeface="Maiandra GD" panose="020E0502030308020204" pitchFamily="34" charset="0"/>
              </a:rPr>
              <a:t> llama al </a:t>
            </a:r>
            <a:r>
              <a:rPr lang="en-US" sz="2100" dirty="0" err="1">
                <a:effectLst>
                  <a:outerShdw blurRad="38100" dist="38100" dir="2700000" algn="tl">
                    <a:srgbClr val="000000">
                      <a:alpha val="43137"/>
                    </a:srgbClr>
                  </a:outerShdw>
                </a:effectLst>
                <a:latin typeface="Maiandra GD" panose="020E0502030308020204" pitchFamily="34" charset="0"/>
              </a:rPr>
              <a:t>domingo</a:t>
            </a:r>
            <a:r>
              <a:rPr lang="en-US" sz="2100" dirty="0">
                <a:effectLst>
                  <a:outerShdw blurRad="38100" dist="38100" dir="2700000" algn="tl">
                    <a:srgbClr val="000000">
                      <a:alpha val="43137"/>
                    </a:srgbClr>
                  </a:outerShdw>
                </a:effectLst>
                <a:latin typeface="Maiandra GD" panose="020E0502030308020204" pitchFamily="34" charset="0"/>
              </a:rPr>
              <a:t> – “El día del </a:t>
            </a:r>
            <a:r>
              <a:rPr lang="en-US" sz="2100" dirty="0" err="1">
                <a:effectLst>
                  <a:outerShdw blurRad="38100" dist="38100" dir="2700000" algn="tl">
                    <a:srgbClr val="000000">
                      <a:alpha val="43137"/>
                    </a:srgbClr>
                  </a:outerShdw>
                </a:effectLst>
                <a:latin typeface="Maiandra GD" panose="020E0502030308020204" pitchFamily="34" charset="0"/>
              </a:rPr>
              <a:t>Señor</a:t>
            </a:r>
            <a:r>
              <a:rPr lang="en-US" sz="2100" dirty="0">
                <a:effectLst>
                  <a:outerShdw blurRad="38100" dist="38100" dir="2700000" algn="tl">
                    <a:srgbClr val="000000">
                      <a:alpha val="43137"/>
                    </a:srgbClr>
                  </a:outerShdw>
                </a:effectLst>
                <a:latin typeface="Maiandra GD" panose="020E0502030308020204" pitchFamily="34" charset="0"/>
              </a:rPr>
              <a:t>” – </a:t>
            </a:r>
            <a:r>
              <a:rPr lang="en-US" sz="2100" dirty="0" err="1">
                <a:effectLst>
                  <a:outerShdw blurRad="38100" dist="38100" dir="2700000" algn="tl">
                    <a:srgbClr val="000000">
                      <a:alpha val="43137"/>
                    </a:srgbClr>
                  </a:outerShdw>
                </a:effectLst>
                <a:latin typeface="Maiandra GD" panose="020E0502030308020204" pitchFamily="34" charset="0"/>
              </a:rPr>
              <a:t>por</a:t>
            </a:r>
            <a:r>
              <a:rPr lang="en-US" sz="2100" dirty="0">
                <a:effectLst>
                  <a:outerShdw blurRad="38100" dist="38100" dir="2700000" algn="tl">
                    <a:srgbClr val="000000">
                      <a:alpha val="43137"/>
                    </a:srgbClr>
                  </a:outerShdw>
                </a:effectLst>
                <a:latin typeface="Maiandra GD" panose="020E0502030308020204" pitchFamily="34" charset="0"/>
              </a:rPr>
              <a:t> ser </a:t>
            </a:r>
            <a:r>
              <a:rPr lang="en-US" sz="2100" dirty="0" err="1">
                <a:effectLst>
                  <a:outerShdw blurRad="38100" dist="38100" dir="2700000" algn="tl">
                    <a:srgbClr val="000000">
                      <a:alpha val="43137"/>
                    </a:srgbClr>
                  </a:outerShdw>
                </a:effectLst>
                <a:latin typeface="Maiandra GD" panose="020E0502030308020204" pitchFamily="34" charset="0"/>
              </a:rPr>
              <a:t>el</a:t>
            </a:r>
            <a:r>
              <a:rPr lang="en-US" sz="2100" dirty="0">
                <a:effectLst>
                  <a:outerShdw blurRad="38100" dist="38100" dir="2700000" algn="tl">
                    <a:srgbClr val="000000">
                      <a:alpha val="43137"/>
                    </a:srgbClr>
                  </a:outerShdw>
                </a:effectLst>
                <a:latin typeface="Maiandra GD" panose="020E0502030308020204" pitchFamily="34" charset="0"/>
              </a:rPr>
              <a:t> día </a:t>
            </a:r>
            <a:r>
              <a:rPr lang="en-US" sz="2100" dirty="0" err="1">
                <a:effectLst>
                  <a:outerShdw blurRad="38100" dist="38100" dir="2700000" algn="tl">
                    <a:srgbClr val="000000">
                      <a:alpha val="43137"/>
                    </a:srgbClr>
                  </a:outerShdw>
                </a:effectLst>
                <a:latin typeface="Maiandra GD" panose="020E0502030308020204" pitchFamily="34" charset="0"/>
              </a:rPr>
              <a:t>en</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que</a:t>
            </a:r>
            <a:r>
              <a:rPr lang="en-US" sz="2100" dirty="0">
                <a:effectLst>
                  <a:outerShdw blurRad="38100" dist="38100" dir="2700000" algn="tl">
                    <a:srgbClr val="000000">
                      <a:alpha val="43137"/>
                    </a:srgbClr>
                  </a:outerShdw>
                </a:effectLst>
                <a:latin typeface="Maiandra GD" panose="020E0502030308020204" pitchFamily="34" charset="0"/>
              </a:rPr>
              <a:t> Jesús </a:t>
            </a:r>
            <a:r>
              <a:rPr lang="en-US" sz="2100" dirty="0" err="1">
                <a:effectLst>
                  <a:outerShdw blurRad="38100" dist="38100" dir="2700000" algn="tl">
                    <a:srgbClr val="000000">
                      <a:alpha val="43137"/>
                    </a:srgbClr>
                  </a:outerShdw>
                </a:effectLst>
                <a:latin typeface="Maiandra GD" panose="020E0502030308020204" pitchFamily="34" charset="0"/>
              </a:rPr>
              <a:t>resucitó</a:t>
            </a:r>
            <a:r>
              <a:rPr lang="en-US" sz="2100" dirty="0">
                <a:effectLst>
                  <a:outerShdw blurRad="38100" dist="38100" dir="2700000" algn="tl">
                    <a:srgbClr val="000000">
                      <a:alpha val="43137"/>
                    </a:srgbClr>
                  </a:outerShdw>
                </a:effectLst>
                <a:latin typeface="Maiandra GD" panose="020E0502030308020204" pitchFamily="34" charset="0"/>
              </a:rPr>
              <a:t>.</a:t>
            </a:r>
            <a:endParaRPr lang="en-US" sz="2100" dirty="0"/>
          </a:p>
        </p:txBody>
      </p:sp>
      <p:pic>
        <p:nvPicPr>
          <p:cNvPr id="4" name="Imagen 3" descr="Dios marcó nuestras vidas para siempre en Patmos. La tribulación llevó a  Juan a un lugar de revelación y lo convirtió en un mensajero. “Yo Juan,  vuestro hermano, y copartícipe vuestro en">
            <a:extLst>
              <a:ext uri="{FF2B5EF4-FFF2-40B4-BE49-F238E27FC236}">
                <a16:creationId xmlns:a16="http://schemas.microsoft.com/office/drawing/2014/main" id="{D262307C-3DDC-927C-738B-F573B5BA0C6F}"/>
              </a:ext>
            </a:extLst>
          </p:cNvPr>
          <p:cNvPicPr>
            <a:picLocks noChangeAspect="1"/>
          </p:cNvPicPr>
          <p:nvPr/>
        </p:nvPicPr>
        <p:blipFill>
          <a:blip r:embed="rId2"/>
          <a:srcRect t="20525" r="-1" b="2300"/>
          <a:stretch>
            <a:fillRect/>
          </a:stretch>
        </p:blipFill>
        <p:spPr>
          <a:xfrm>
            <a:off x="20" y="10"/>
            <a:ext cx="3960361" cy="6857990"/>
          </a:xfrm>
          <a:prstGeom prst="rect">
            <a:avLst/>
          </a:prstGeom>
          <a:effectLst>
            <a:softEdge rad="495300"/>
          </a:effectLst>
        </p:spPr>
      </p:pic>
      <p:sp>
        <p:nvSpPr>
          <p:cNvPr id="6" name="Rectángulo: esquinas redondeadas 5">
            <a:extLst>
              <a:ext uri="{FF2B5EF4-FFF2-40B4-BE49-F238E27FC236}">
                <a16:creationId xmlns:a16="http://schemas.microsoft.com/office/drawing/2014/main" id="{1364F30F-B63C-8DCB-C523-89F1CC754D24}"/>
              </a:ext>
            </a:extLst>
          </p:cNvPr>
          <p:cNvSpPr/>
          <p:nvPr/>
        </p:nvSpPr>
        <p:spPr>
          <a:xfrm>
            <a:off x="0" y="5280509"/>
            <a:ext cx="3772638" cy="1420046"/>
          </a:xfrm>
          <a:prstGeom prst="roundRect">
            <a:avLst/>
          </a:prstGeom>
          <a:solidFill>
            <a:schemeClr val="bg2"/>
          </a:solidFill>
          <a:ln>
            <a:noFill/>
          </a:ln>
          <a:effectLst>
            <a:softEdge rad="6350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909644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outVertical)">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175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3" dur="175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up)">
                                      <p:cBhvr>
                                        <p:cTn id="18" dur="225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diamond(in)">
                                      <p:cBhvr>
                                        <p:cTn id="23" dur="2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0"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edge">
                                      <p:cBhvr>
                                        <p:cTn id="28" dur="2000"/>
                                        <p:tgtEl>
                                          <p:spTgt spid="3">
                                            <p:txEl>
                                              <p:pRg st="4" end="4"/>
                                            </p:txEl>
                                          </p:spTgt>
                                        </p:tgtEl>
                                      </p:cBhvr>
                                    </p:animEffect>
                                  </p:childTnLst>
                                </p:cTn>
                              </p:par>
                              <p:par>
                                <p:cTn id="29" presetID="21" presetClass="entr" presetSubtype="3"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3)">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D8BC5CF3-F657-4FA8-9F22-6B38CF646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 y="695306"/>
            <a:ext cx="366828" cy="5422682"/>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5" name="Rectangle 14">
            <a:extLst>
              <a:ext uri="{FF2B5EF4-FFF2-40B4-BE49-F238E27FC236}">
                <a16:creationId xmlns:a16="http://schemas.microsoft.com/office/drawing/2014/main" id="{C7760F97-FFE0-4E2D-8702-017315FD01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ítulo 2">
            <a:extLst>
              <a:ext uri="{FF2B5EF4-FFF2-40B4-BE49-F238E27FC236}">
                <a16:creationId xmlns:a16="http://schemas.microsoft.com/office/drawing/2014/main" id="{2344CE69-D8E4-6A87-3072-CEC656F12D6C}"/>
              </a:ext>
            </a:extLst>
          </p:cNvPr>
          <p:cNvSpPr>
            <a:spLocks noGrp="1"/>
          </p:cNvSpPr>
          <p:nvPr>
            <p:ph type="subTitle" idx="1"/>
          </p:nvPr>
        </p:nvSpPr>
        <p:spPr>
          <a:xfrm>
            <a:off x="292330" y="-29477"/>
            <a:ext cx="8781066" cy="5889341"/>
          </a:xfrm>
        </p:spPr>
        <p:txBody>
          <a:bodyPr>
            <a:noAutofit/>
          </a:bodyPr>
          <a:lstStyle/>
          <a:p>
            <a:pPr algn="l"/>
            <a:r>
              <a:rPr lang="es-EC" b="1" i="1" dirty="0">
                <a:ln>
                  <a:solidFill>
                    <a:schemeClr val="tx1"/>
                  </a:solidFill>
                </a:ln>
                <a:solidFill>
                  <a:srgbClr val="00B0F0"/>
                </a:solidFill>
                <a:effectLst>
                  <a:outerShdw blurRad="38100" dist="38100" dir="2700000" algn="tl">
                    <a:srgbClr val="000000">
                      <a:alpha val="43137"/>
                    </a:srgbClr>
                  </a:outerShdw>
                </a:effectLst>
                <a:latin typeface="Maiandra GD" panose="020E0502030308020204" pitchFamily="34" charset="0"/>
              </a:rPr>
              <a:t>“Una gran voz como de trompeta” </a:t>
            </a:r>
            <a:r>
              <a:rPr lang="es-EC" sz="2200" b="1" dirty="0">
                <a:effectLst>
                  <a:outerShdw blurRad="38100" dist="38100" dir="2700000" algn="tl">
                    <a:srgbClr val="000000">
                      <a:alpha val="43137"/>
                    </a:srgbClr>
                  </a:outerShdw>
                </a:effectLst>
                <a:latin typeface="Maiandra GD" panose="020E0502030308020204" pitchFamily="34" charset="0"/>
              </a:rPr>
              <a:t>(</a:t>
            </a:r>
            <a:r>
              <a:rPr lang="es-EC" sz="2200" b="1" dirty="0">
                <a:solidFill>
                  <a:srgbClr val="3333CC"/>
                </a:solidFill>
                <a:effectLst>
                  <a:outerShdw blurRad="38100" dist="38100" dir="2700000" algn="tl">
                    <a:srgbClr val="000000">
                      <a:alpha val="43137"/>
                    </a:srgbClr>
                  </a:outerShdw>
                </a:effectLst>
                <a:latin typeface="Maiandra GD" panose="020E0502030308020204" pitchFamily="34" charset="0"/>
              </a:rPr>
              <a:t>v.10</a:t>
            </a:r>
            <a:r>
              <a:rPr lang="es-EC" sz="2200" b="1" dirty="0">
                <a:effectLst>
                  <a:outerShdw blurRad="38100" dist="38100" dir="2700000" algn="tl">
                    <a:srgbClr val="000000">
                      <a:alpha val="43137"/>
                    </a:srgbClr>
                  </a:outerShdw>
                </a:effectLst>
                <a:latin typeface="Maiandra GD" panose="020E0502030308020204" pitchFamily="34" charset="0"/>
              </a:rPr>
              <a:t>)</a:t>
            </a:r>
            <a:r>
              <a:rPr lang="es-EC" sz="2200" dirty="0">
                <a:effectLst>
                  <a:outerShdw blurRad="38100" dist="38100" dir="2700000" algn="tl">
                    <a:srgbClr val="000000">
                      <a:alpha val="43137"/>
                    </a:srgbClr>
                  </a:outerShdw>
                </a:effectLst>
                <a:latin typeface="Maiandra GD" panose="020E0502030308020204" pitchFamily="34" charset="0"/>
              </a:rPr>
              <a:t>. Aquí está el inicio de la experiencia sobrecogedora de Juan que, en la intimidad profunda con Dios, es sorprendido por esa voz tronante detrás de él, que se presenta como </a:t>
            </a:r>
            <a:r>
              <a:rPr lang="es-EC" sz="2200" i="1" dirty="0">
                <a:effectLst>
                  <a:outerShdw blurRad="38100" dist="38100" dir="2700000" algn="tl">
                    <a:srgbClr val="000000">
                      <a:alpha val="43137"/>
                    </a:srgbClr>
                  </a:outerShdw>
                </a:effectLst>
                <a:latin typeface="Maiandra GD" panose="020E0502030308020204" pitchFamily="34" charset="0"/>
              </a:rPr>
              <a:t>“el Alfa y la Omega…” </a:t>
            </a:r>
            <a:r>
              <a:rPr lang="es-EC" sz="2200" dirty="0">
                <a:effectLst>
                  <a:outerShdw blurRad="38100" dist="38100" dir="2700000" algn="tl">
                    <a:srgbClr val="000000">
                      <a:alpha val="43137"/>
                    </a:srgbClr>
                  </a:outerShdw>
                </a:effectLst>
                <a:latin typeface="Maiandra GD" panose="020E0502030308020204" pitchFamily="34" charset="0"/>
              </a:rPr>
              <a:t>(</a:t>
            </a:r>
            <a:r>
              <a:rPr lang="es-EC" sz="2200" b="1" dirty="0">
                <a:solidFill>
                  <a:srgbClr val="3333CC"/>
                </a:solidFill>
                <a:effectLst>
                  <a:outerShdw blurRad="38100" dist="38100" dir="2700000" algn="tl">
                    <a:srgbClr val="000000">
                      <a:alpha val="43137"/>
                    </a:srgbClr>
                  </a:outerShdw>
                </a:effectLst>
                <a:latin typeface="Maiandra GD" panose="020E0502030308020204" pitchFamily="34" charset="0"/>
              </a:rPr>
              <a:t>v.11</a:t>
            </a:r>
            <a:r>
              <a:rPr lang="es-EC" sz="2200" dirty="0">
                <a:effectLst>
                  <a:outerShdw blurRad="38100" dist="38100" dir="2700000" algn="tl">
                    <a:srgbClr val="000000">
                      <a:alpha val="43137"/>
                    </a:srgbClr>
                  </a:outerShdw>
                </a:effectLst>
                <a:latin typeface="Maiandra GD" panose="020E0502030308020204" pitchFamily="34" charset="0"/>
              </a:rPr>
              <a:t>). Aquí sí queda muy claro que se trata del Señor Jesucristo, por las palabras que expresa a continuación. Y viene la instrucción directa a Juan: </a:t>
            </a:r>
            <a:r>
              <a:rPr lang="es-EC" sz="2200" i="1" dirty="0">
                <a:effectLst>
                  <a:outerShdw blurRad="38100" dist="38100" dir="2700000" algn="tl">
                    <a:srgbClr val="000000">
                      <a:alpha val="43137"/>
                    </a:srgbClr>
                  </a:outerShdw>
                </a:effectLst>
                <a:latin typeface="Maiandra GD" panose="020E0502030308020204" pitchFamily="34" charset="0"/>
              </a:rPr>
              <a:t>“Escribe…”</a:t>
            </a:r>
            <a:r>
              <a:rPr lang="es-EC" sz="2200" dirty="0">
                <a:effectLst>
                  <a:outerShdw blurRad="38100" dist="38100" dir="2700000" algn="tl">
                    <a:srgbClr val="000000">
                      <a:alpha val="43137"/>
                    </a:srgbClr>
                  </a:outerShdw>
                </a:effectLst>
                <a:latin typeface="Maiandra GD" panose="020E0502030308020204" pitchFamily="34" charset="0"/>
              </a:rPr>
              <a:t>, y se menciona como primeros destinatarios a las 7 iglesias de la región que hoy se denomina Asia Menor.</a:t>
            </a:r>
          </a:p>
          <a:p>
            <a:pPr algn="l"/>
            <a:r>
              <a:rPr lang="es-EC" b="1" dirty="0">
                <a:ln>
                  <a:solidFill>
                    <a:schemeClr val="tx1"/>
                  </a:solidFill>
                </a:ln>
                <a:solidFill>
                  <a:srgbClr val="00B0F0"/>
                </a:solidFill>
                <a:effectLst>
                  <a:outerShdw blurRad="38100" dist="38100" dir="2700000" algn="tl">
                    <a:srgbClr val="000000">
                      <a:alpha val="43137"/>
                    </a:srgbClr>
                  </a:outerShdw>
                </a:effectLst>
                <a:latin typeface="Maiandra GD" panose="020E0502030308020204" pitchFamily="34" charset="0"/>
              </a:rPr>
              <a:t>Un encontronazo de alta gloria </a:t>
            </a:r>
            <a:r>
              <a:rPr lang="es-EC" sz="2200" b="1" dirty="0">
                <a:effectLst>
                  <a:outerShdw blurRad="38100" dist="38100" dir="2700000" algn="tl">
                    <a:srgbClr val="000000">
                      <a:alpha val="43137"/>
                    </a:srgbClr>
                  </a:outerShdw>
                </a:effectLst>
                <a:latin typeface="Maiandra GD" panose="020E0502030308020204" pitchFamily="34" charset="0"/>
              </a:rPr>
              <a:t>(</a:t>
            </a:r>
            <a:r>
              <a:rPr lang="es-EC" sz="2200" b="1" dirty="0">
                <a:solidFill>
                  <a:srgbClr val="3333CC"/>
                </a:solidFill>
                <a:effectLst>
                  <a:outerShdw blurRad="38100" dist="38100" dir="2700000" algn="tl">
                    <a:srgbClr val="000000">
                      <a:alpha val="43137"/>
                    </a:srgbClr>
                  </a:outerShdw>
                </a:effectLst>
                <a:latin typeface="Maiandra GD" panose="020E0502030308020204" pitchFamily="34" charset="0"/>
              </a:rPr>
              <a:t>vs.12-16</a:t>
            </a:r>
            <a:r>
              <a:rPr lang="es-EC" sz="2200" b="1" dirty="0">
                <a:effectLst>
                  <a:outerShdw blurRad="38100" dist="38100" dir="2700000" algn="tl">
                    <a:srgbClr val="000000">
                      <a:alpha val="43137"/>
                    </a:srgbClr>
                  </a:outerShdw>
                </a:effectLst>
                <a:latin typeface="Maiandra GD" panose="020E0502030308020204" pitchFamily="34" charset="0"/>
              </a:rPr>
              <a:t>)</a:t>
            </a:r>
            <a:r>
              <a:rPr lang="es-EC" sz="2200" dirty="0">
                <a:effectLst>
                  <a:outerShdw blurRad="38100" dist="38100" dir="2700000" algn="tl">
                    <a:srgbClr val="000000">
                      <a:alpha val="43137"/>
                    </a:srgbClr>
                  </a:outerShdw>
                </a:effectLst>
                <a:latin typeface="Maiandra GD" panose="020E0502030308020204" pitchFamily="34" charset="0"/>
              </a:rPr>
              <a:t>. Lo primero en llamar la atención de Juan son </a:t>
            </a:r>
            <a:r>
              <a:rPr lang="es-EC" sz="2200" i="1" dirty="0">
                <a:effectLst>
                  <a:outerShdw blurRad="38100" dist="38100" dir="2700000" algn="tl">
                    <a:srgbClr val="000000">
                      <a:alpha val="43137"/>
                    </a:srgbClr>
                  </a:outerShdw>
                </a:effectLst>
                <a:latin typeface="Maiandra GD" panose="020E0502030308020204" pitchFamily="34" charset="0"/>
              </a:rPr>
              <a:t>“7 candeleros de oro”</a:t>
            </a:r>
            <a:r>
              <a:rPr lang="es-EC" sz="2200" dirty="0">
                <a:effectLst>
                  <a:outerShdw blurRad="38100" dist="38100" dir="2700000" algn="tl">
                    <a:srgbClr val="000000">
                      <a:alpha val="43137"/>
                    </a:srgbClr>
                  </a:outerShdw>
                </a:effectLst>
                <a:latin typeface="Maiandra GD" panose="020E0502030308020204" pitchFamily="34" charset="0"/>
              </a:rPr>
              <a:t>, que pareciera que forman una circunferencia que tiene como centro a </a:t>
            </a:r>
            <a:r>
              <a:rPr lang="es-EC" sz="2200" i="1" dirty="0">
                <a:effectLst>
                  <a:outerShdw blurRad="38100" dist="38100" dir="2700000" algn="tl">
                    <a:srgbClr val="000000">
                      <a:alpha val="43137"/>
                    </a:srgbClr>
                  </a:outerShdw>
                </a:effectLst>
                <a:latin typeface="Maiandra GD" panose="020E0502030308020204" pitchFamily="34" charset="0"/>
              </a:rPr>
              <a:t>“uno semejante al Hijo del Hombre”</a:t>
            </a:r>
            <a:r>
              <a:rPr lang="es-EC" sz="2200" dirty="0">
                <a:effectLst>
                  <a:outerShdw blurRad="38100" dist="38100" dir="2700000" algn="tl">
                    <a:srgbClr val="000000">
                      <a:alpha val="43137"/>
                    </a:srgbClr>
                  </a:outerShdw>
                </a:effectLst>
                <a:latin typeface="Maiandra GD" panose="020E0502030308020204" pitchFamily="34" charset="0"/>
              </a:rPr>
              <a:t>, cuya apariencia es majestuosa e imponente: como de Sumo Sacerdote (la túnica que </a:t>
            </a:r>
            <a:r>
              <a:rPr lang="es-EC" sz="2200" i="1" dirty="0">
                <a:effectLst>
                  <a:outerShdw blurRad="38100" dist="38100" dir="2700000" algn="tl">
                    <a:srgbClr val="000000">
                      <a:alpha val="43137"/>
                    </a:srgbClr>
                  </a:outerShdw>
                </a:effectLst>
                <a:latin typeface="Maiandra GD" panose="020E0502030308020204" pitchFamily="34" charset="0"/>
              </a:rPr>
              <a:t>“llegaba a los pies”</a:t>
            </a:r>
            <a:r>
              <a:rPr lang="es-EC" sz="2200" dirty="0">
                <a:effectLst>
                  <a:outerShdw blurRad="38100" dist="38100" dir="2700000" algn="tl">
                    <a:srgbClr val="000000">
                      <a:alpha val="43137"/>
                    </a:srgbClr>
                  </a:outerShdw>
                </a:effectLst>
                <a:latin typeface="Maiandra GD" panose="020E0502030308020204" pitchFamily="34" charset="0"/>
              </a:rPr>
              <a:t>, como fue vestido Aarón, el primer sumo sacerdote); como Rey (el cinto de oro sobre Su pecho), y como Juez perfecto (los pies </a:t>
            </a:r>
            <a:r>
              <a:rPr lang="es-EC" sz="2200" i="1" dirty="0">
                <a:effectLst>
                  <a:outerShdw blurRad="38100" dist="38100" dir="2700000" algn="tl">
                    <a:srgbClr val="000000">
                      <a:alpha val="43137"/>
                    </a:srgbClr>
                  </a:outerShdw>
                </a:effectLst>
                <a:latin typeface="Maiandra GD" panose="020E0502030308020204" pitchFamily="34" charset="0"/>
              </a:rPr>
              <a:t>“semejantes al bronce bruñido”</a:t>
            </a:r>
            <a:r>
              <a:rPr lang="es-EC" sz="2200" dirty="0">
                <a:effectLst>
                  <a:outerShdw blurRad="38100" dist="38100" dir="2700000" algn="tl">
                    <a:srgbClr val="000000">
                      <a:alpha val="43137"/>
                    </a:srgbClr>
                  </a:outerShdw>
                </a:effectLst>
                <a:latin typeface="Maiandra GD" panose="020E0502030308020204" pitchFamily="34" charset="0"/>
              </a:rPr>
              <a:t>); Sus cabellos son </a:t>
            </a:r>
            <a:r>
              <a:rPr lang="es-EC" sz="2200" i="1" dirty="0">
                <a:effectLst>
                  <a:outerShdw blurRad="38100" dist="38100" dir="2700000" algn="tl">
                    <a:srgbClr val="000000">
                      <a:alpha val="43137"/>
                    </a:srgbClr>
                  </a:outerShdw>
                </a:effectLst>
                <a:latin typeface="Maiandra GD" panose="020E0502030308020204" pitchFamily="34" charset="0"/>
              </a:rPr>
              <a:t>“blancos como la nieve”</a:t>
            </a:r>
            <a:r>
              <a:rPr lang="es-EC" sz="2200" dirty="0">
                <a:effectLst>
                  <a:outerShdw blurRad="38100" dist="38100" dir="2700000" algn="tl">
                    <a:srgbClr val="000000">
                      <a:alpha val="43137"/>
                    </a:srgbClr>
                  </a:outerShdw>
                </a:effectLst>
                <a:latin typeface="Maiandra GD" panose="020E0502030308020204" pitchFamily="34" charset="0"/>
              </a:rPr>
              <a:t>, y Sus ojos </a:t>
            </a:r>
            <a:r>
              <a:rPr lang="es-EC" sz="2200" i="1" dirty="0">
                <a:effectLst>
                  <a:outerShdw blurRad="38100" dist="38100" dir="2700000" algn="tl">
                    <a:srgbClr val="000000">
                      <a:alpha val="43137"/>
                    </a:srgbClr>
                  </a:outerShdw>
                </a:effectLst>
                <a:latin typeface="Maiandra GD" panose="020E0502030308020204" pitchFamily="34" charset="0"/>
              </a:rPr>
              <a:t>“como llama de fuego”</a:t>
            </a:r>
            <a:r>
              <a:rPr lang="es-EC" sz="2200" dirty="0">
                <a:effectLst>
                  <a:outerShdw blurRad="38100" dist="38100" dir="2700000" algn="tl">
                    <a:srgbClr val="000000">
                      <a:alpha val="43137"/>
                    </a:srgbClr>
                  </a:outerShdw>
                </a:effectLst>
                <a:latin typeface="Maiandra GD" panose="020E0502030308020204" pitchFamily="34" charset="0"/>
              </a:rPr>
              <a:t>; el sonido de Su voz es </a:t>
            </a:r>
            <a:r>
              <a:rPr lang="es-EC" sz="2200" i="1" dirty="0">
                <a:effectLst>
                  <a:outerShdw blurRad="38100" dist="38100" dir="2700000" algn="tl">
                    <a:srgbClr val="000000">
                      <a:alpha val="43137"/>
                    </a:srgbClr>
                  </a:outerShdw>
                </a:effectLst>
                <a:latin typeface="Maiandra GD" panose="020E0502030308020204" pitchFamily="34" charset="0"/>
              </a:rPr>
              <a:t>“como estruendo de muchas aguas”,</a:t>
            </a:r>
            <a:r>
              <a:rPr lang="es-EC" sz="2200" dirty="0">
                <a:effectLst>
                  <a:outerShdw blurRad="38100" dist="38100" dir="2700000" algn="tl">
                    <a:srgbClr val="000000">
                      <a:alpha val="43137"/>
                    </a:srgbClr>
                  </a:outerShdw>
                </a:effectLst>
                <a:latin typeface="Maiandra GD" panose="020E0502030308020204" pitchFamily="34" charset="0"/>
              </a:rPr>
              <a:t> en Su diestra hay 7 estrellas; de Su boca sale </a:t>
            </a:r>
            <a:r>
              <a:rPr lang="es-EC" sz="2200" i="1" dirty="0">
                <a:effectLst>
                  <a:outerShdw blurRad="38100" dist="38100" dir="2700000" algn="tl">
                    <a:srgbClr val="000000">
                      <a:alpha val="43137"/>
                    </a:srgbClr>
                  </a:outerShdw>
                </a:effectLst>
                <a:latin typeface="Maiandra GD" panose="020E0502030308020204" pitchFamily="34" charset="0"/>
              </a:rPr>
              <a:t>“una espada aguda de doble filo”</a:t>
            </a:r>
            <a:r>
              <a:rPr lang="es-EC" sz="2200" dirty="0">
                <a:effectLst>
                  <a:outerShdw blurRad="38100" dist="38100" dir="2700000" algn="tl">
                    <a:srgbClr val="000000">
                      <a:alpha val="43137"/>
                    </a:srgbClr>
                  </a:outerShdw>
                </a:effectLst>
                <a:latin typeface="Maiandra GD" panose="020E0502030308020204" pitchFamily="34" charset="0"/>
              </a:rPr>
              <a:t>, y Su rostro es </a:t>
            </a:r>
            <a:r>
              <a:rPr lang="es-EC" sz="2200" i="1" dirty="0">
                <a:effectLst>
                  <a:outerShdw blurRad="38100" dist="38100" dir="2700000" algn="tl">
                    <a:srgbClr val="000000">
                      <a:alpha val="43137"/>
                    </a:srgbClr>
                  </a:outerShdw>
                </a:effectLst>
                <a:latin typeface="Maiandra GD" panose="020E0502030308020204" pitchFamily="34" charset="0"/>
              </a:rPr>
              <a:t>“como el sol cuando resplandece en su fuerza”</a:t>
            </a:r>
            <a:r>
              <a:rPr lang="es-EC" sz="2200" dirty="0">
                <a:effectLst>
                  <a:outerShdw blurRad="38100" dist="38100" dir="2700000" algn="tl">
                    <a:srgbClr val="000000">
                      <a:alpha val="43137"/>
                    </a:srgbClr>
                  </a:outerShdw>
                </a:effectLst>
                <a:latin typeface="Maiandra GD" panose="020E0502030308020204" pitchFamily="34" charset="0"/>
              </a:rPr>
              <a:t>. </a:t>
            </a:r>
            <a:endParaRPr lang="en-US" sz="2200" b="1" i="1" dirty="0">
              <a:effectLst>
                <a:outerShdw blurRad="38100" dist="38100" dir="2700000" algn="tl">
                  <a:srgbClr val="000000">
                    <a:alpha val="43137"/>
                  </a:srgbClr>
                </a:outerShdw>
              </a:effectLst>
              <a:latin typeface="Maiandra GD" panose="020E0502030308020204" pitchFamily="34" charset="0"/>
            </a:endParaRPr>
          </a:p>
        </p:txBody>
      </p:sp>
      <p:pic>
        <p:nvPicPr>
          <p:cNvPr id="4" name="Imagen 3" descr="Al - Me di la vuelta y vi a alguien como un hijo del hombre 1: 12-16 · The  Teaching Ministry of Jay Mack">
            <a:extLst>
              <a:ext uri="{FF2B5EF4-FFF2-40B4-BE49-F238E27FC236}">
                <a16:creationId xmlns:a16="http://schemas.microsoft.com/office/drawing/2014/main" id="{3710C6AE-88E7-9777-551E-1F12455D1DA4}"/>
              </a:ext>
            </a:extLst>
          </p:cNvPr>
          <p:cNvPicPr>
            <a:picLocks noChangeAspect="1"/>
          </p:cNvPicPr>
          <p:nvPr/>
        </p:nvPicPr>
        <p:blipFill>
          <a:blip r:embed="rId2"/>
          <a:srcRect l="12444" r="15249" b="1"/>
          <a:stretch>
            <a:fillRect/>
          </a:stretch>
        </p:blipFill>
        <p:spPr>
          <a:xfrm>
            <a:off x="8986345" y="5610"/>
            <a:ext cx="3204130" cy="6490137"/>
          </a:xfrm>
          <a:prstGeom prst="rect">
            <a:avLst/>
          </a:prstGeom>
          <a:effectLst>
            <a:softEdge rad="228600"/>
          </a:effectLst>
        </p:spPr>
      </p:pic>
      <p:cxnSp>
        <p:nvCxnSpPr>
          <p:cNvPr id="17" name="Straight Connector 16">
            <a:extLst>
              <a:ext uri="{FF2B5EF4-FFF2-40B4-BE49-F238E27FC236}">
                <a16:creationId xmlns:a16="http://schemas.microsoft.com/office/drawing/2014/main" id="{F1E07EB8-B07C-4EF5-8DE2-6B03F3EC83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39679CC-0AEA-4729-827F-5738C10515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8772063"/>
      </p:ext>
    </p:extLst>
  </p:cSld>
  <p:clrMapOvr>
    <a:masterClrMapping/>
  </p:clrMapOvr>
  <mc:AlternateContent xmlns:mc="http://schemas.openxmlformats.org/markup-compatibility/2006">
    <mc:Choice xmlns:p14="http://schemas.microsoft.com/office/powerpoint/2010/main" Requires="p14">
      <p:transition spd="slow" p14:dur="225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3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3500"/>
                                        <p:tgtEl>
                                          <p:spTgt spid="3">
                                            <p:txEl>
                                              <p:pRg st="1" end="1"/>
                                            </p:txEl>
                                          </p:spTgt>
                                        </p:tgtEl>
                                      </p:cBhvr>
                                    </p:animEffect>
                                  </p:childTnLst>
                                </p:cTn>
                              </p:par>
                            </p:childTnLst>
                          </p:cTn>
                        </p:par>
                        <p:par>
                          <p:cTn id="13" fill="hold">
                            <p:stCondLst>
                              <p:cond delay="3500"/>
                            </p:stCondLst>
                            <p:childTnLst>
                              <p:par>
                                <p:cTn id="14" presetID="21"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8)">
                                      <p:cBhvr>
                                        <p:cTn id="16" dur="3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0">
            <a:extLst>
              <a:ext uri="{FF2B5EF4-FFF2-40B4-BE49-F238E27FC236}">
                <a16:creationId xmlns:a16="http://schemas.microsoft.com/office/drawing/2014/main" id="{2CB962CF-61A3-4EF9-94F6-7C59B0329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DF58B391-2EB8-CE82-27C4-2A9C54EA0CD6}"/>
              </a:ext>
            </a:extLst>
          </p:cNvPr>
          <p:cNvSpPr>
            <a:spLocks noGrp="1"/>
          </p:cNvSpPr>
          <p:nvPr>
            <p:ph idx="1"/>
          </p:nvPr>
        </p:nvSpPr>
        <p:spPr>
          <a:xfrm>
            <a:off x="214412" y="252248"/>
            <a:ext cx="8886450" cy="6526924"/>
          </a:xfrm>
        </p:spPr>
        <p:txBody>
          <a:bodyPr>
            <a:normAutofit fontScale="92500"/>
          </a:bodyPr>
          <a:lstStyle/>
          <a:p>
            <a:pPr marL="0" indent="0">
              <a:buNone/>
            </a:pPr>
            <a:r>
              <a:rPr lang="es-EC" sz="2400" b="1" dirty="0">
                <a:ln>
                  <a:solidFill>
                    <a:schemeClr val="tx1"/>
                  </a:solidFill>
                </a:ln>
                <a:solidFill>
                  <a:srgbClr val="00B0F0"/>
                </a:solidFill>
                <a:effectLst>
                  <a:outerShdw blurRad="38100" dist="38100" dir="2700000" algn="tl">
                    <a:srgbClr val="000000">
                      <a:alpha val="43137"/>
                    </a:srgbClr>
                  </a:outerShdw>
                </a:effectLst>
                <a:latin typeface="Maiandra GD" panose="020E0502030308020204" pitchFamily="34" charset="0"/>
              </a:rPr>
              <a:t>La similitud con la visión del profeta Daniel.</a:t>
            </a:r>
          </a:p>
          <a:p>
            <a:pPr marL="0" indent="0">
              <a:buNone/>
            </a:pPr>
            <a:r>
              <a:rPr lang="es-EC" sz="2400" dirty="0">
                <a:effectLst>
                  <a:outerShdw blurRad="50800" dist="38100" algn="l">
                    <a:srgbClr val="000000">
                      <a:alpha val="40000"/>
                    </a:srgbClr>
                  </a:outerShdw>
                </a:effectLst>
                <a:latin typeface="Maiandra GD" panose="020E0502030308020204" pitchFamily="34" charset="0"/>
              </a:rPr>
              <a:t>Alrededor de 625 años atrás, el profeta Daniel, que se hallaba en un ayuno de 21 días, en la búsqueda de Dios, tuvo una visión a orillas del río </a:t>
            </a:r>
            <a:r>
              <a:rPr lang="es-EC" sz="2400" dirty="0" err="1">
                <a:effectLst>
                  <a:outerShdw blurRad="50800" dist="38100" algn="l">
                    <a:srgbClr val="000000">
                      <a:alpha val="40000"/>
                    </a:srgbClr>
                  </a:outerShdw>
                </a:effectLst>
                <a:latin typeface="Maiandra GD" panose="020E0502030308020204" pitchFamily="34" charset="0"/>
              </a:rPr>
              <a:t>Hidekel</a:t>
            </a:r>
            <a:r>
              <a:rPr lang="es-EC" sz="2400" dirty="0">
                <a:effectLst>
                  <a:outerShdw blurRad="50800" dist="38100" algn="l">
                    <a:srgbClr val="000000">
                      <a:alpha val="40000"/>
                    </a:srgbClr>
                  </a:outerShdw>
                </a:effectLst>
                <a:latin typeface="Maiandra GD" panose="020E0502030308020204" pitchFamily="34" charset="0"/>
              </a:rPr>
              <a:t>, el actual río Tigris (</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Dn.10:5-6</a:t>
            </a:r>
            <a:r>
              <a:rPr lang="es-EC" sz="2400" dirty="0">
                <a:effectLst>
                  <a:outerShdw blurRad="50800" dist="38100" algn="l">
                    <a:srgbClr val="000000">
                      <a:alpha val="40000"/>
                    </a:srgbClr>
                  </a:outerShdw>
                </a:effectLst>
                <a:latin typeface="Maiandra GD" panose="020E0502030308020204" pitchFamily="34" charset="0"/>
              </a:rPr>
              <a:t>). La visión coincide con la de Juan en Patmos (</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Ap.1:13-15</a:t>
            </a:r>
            <a:r>
              <a:rPr lang="es-EC" sz="2400" dirty="0">
                <a:effectLst>
                  <a:outerShdw blurRad="50800" dist="38100" algn="l">
                    <a:srgbClr val="000000">
                      <a:alpha val="40000"/>
                    </a:srgbClr>
                  </a:outerShdw>
                </a:effectLst>
                <a:latin typeface="Maiandra GD" panose="020E0502030308020204" pitchFamily="34" charset="0"/>
              </a:rPr>
              <a:t>): Un varón con vestido de lino, ceñido con oro, ojos como llama de fuego, pies semejantes al bronce bruñido, voz como el estruendo de una multitud. Daniel también se queda sin fuerzas y cae en un profundo sueño (</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Dn.10:8-9</a:t>
            </a:r>
            <a:r>
              <a:rPr lang="es-EC" sz="2400" dirty="0">
                <a:effectLst>
                  <a:outerShdw blurRad="50800" dist="38100" algn="l">
                    <a:srgbClr val="000000">
                      <a:alpha val="40000"/>
                    </a:srgbClr>
                  </a:outerShdw>
                </a:effectLst>
                <a:latin typeface="Maiandra GD" panose="020E0502030308020204" pitchFamily="34" charset="0"/>
              </a:rPr>
              <a:t>). Esta semejanza no es simple coincidencia; se trata de lo que se llama </a:t>
            </a:r>
            <a:r>
              <a:rPr lang="es-EC" sz="2400" b="1" i="1" dirty="0">
                <a:effectLst>
                  <a:outerShdw blurRad="50800" dist="38100" algn="l">
                    <a:srgbClr val="000000">
                      <a:alpha val="40000"/>
                    </a:srgbClr>
                  </a:outerShdw>
                </a:effectLst>
                <a:latin typeface="Maiandra GD" panose="020E0502030308020204" pitchFamily="34" charset="0"/>
              </a:rPr>
              <a:t>Cristofanía</a:t>
            </a:r>
            <a:r>
              <a:rPr lang="es-EC" sz="2400" dirty="0">
                <a:effectLst>
                  <a:outerShdw blurRad="50800" dist="38100" algn="l">
                    <a:srgbClr val="000000">
                      <a:alpha val="40000"/>
                    </a:srgbClr>
                  </a:outerShdw>
                </a:effectLst>
                <a:latin typeface="Maiandra GD" panose="020E0502030308020204" pitchFamily="34" charset="0"/>
              </a:rPr>
              <a:t>, una manifestación de Cristo en el A.T., antes de venir en forma de hombre.</a:t>
            </a:r>
            <a:endParaRPr lang="en-US" sz="2400" dirty="0">
              <a:latin typeface="Maiandra GD" panose="020E0502030308020204" pitchFamily="34" charset="0"/>
            </a:endParaRPr>
          </a:p>
          <a:p>
            <a:pPr marL="0" indent="0">
              <a:buNone/>
            </a:pPr>
            <a:r>
              <a:rPr lang="es-EC" sz="2400" dirty="0">
                <a:effectLst>
                  <a:outerShdw blurRad="50800" dist="38100" algn="l">
                    <a:srgbClr val="000000">
                      <a:alpha val="40000"/>
                    </a:srgbClr>
                  </a:outerShdw>
                </a:effectLst>
                <a:latin typeface="Maiandra GD" panose="020E0502030308020204" pitchFamily="34" charset="0"/>
              </a:rPr>
              <a:t>Algunos no aceptan que es Cristo, y aducen que es un ángel de alta gloria;  su principal argumento es que en el </a:t>
            </a:r>
            <a:r>
              <a:rPr lang="es-EC" sz="2400" b="1" dirty="0">
                <a:effectLst>
                  <a:outerShdw blurRad="50800" dist="38100" algn="l">
                    <a:srgbClr val="000000">
                      <a:alpha val="40000"/>
                    </a:srgbClr>
                  </a:outerShdw>
                </a:effectLst>
                <a:latin typeface="Maiandra GD" panose="020E0502030308020204" pitchFamily="34" charset="0"/>
              </a:rPr>
              <a:t>v.13 </a:t>
            </a:r>
            <a:r>
              <a:rPr lang="es-EC" sz="2400" dirty="0">
                <a:effectLst>
                  <a:outerShdw blurRad="50800" dist="38100" algn="l">
                    <a:srgbClr val="000000">
                      <a:alpha val="40000"/>
                    </a:srgbClr>
                  </a:outerShdw>
                </a:effectLst>
                <a:latin typeface="Maiandra GD" panose="020E0502030308020204" pitchFamily="34" charset="0"/>
              </a:rPr>
              <a:t>aquel personaje dice a Daniel que durante 21 días se le opuso el principado de Persia, un ser demoníaco de alto rango; y dicen: Es inaceptable que Cristo no pueda vencer a un demonio y que, de paso, necesite la ayuda del arcángel Miguel (</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vs.13,21</a:t>
            </a:r>
            <a:r>
              <a:rPr lang="es-EC" sz="2400" dirty="0">
                <a:effectLst>
                  <a:outerShdw blurRad="50800" dist="38100" algn="l">
                    <a:srgbClr val="000000">
                      <a:alpha val="40000"/>
                    </a:srgbClr>
                  </a:outerShdw>
                </a:effectLst>
                <a:latin typeface="Maiandra GD" panose="020E0502030308020204" pitchFamily="34" charset="0"/>
              </a:rPr>
              <a:t>). El razonamiento es correcto, pero en realidad, la misma narración deja ver que del </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v.10 – 14</a:t>
            </a:r>
            <a:r>
              <a:rPr lang="es-EC" sz="2400" b="1" dirty="0">
                <a:effectLst>
                  <a:outerShdw blurRad="50800" dist="38100" algn="l">
                    <a:srgbClr val="000000">
                      <a:alpha val="40000"/>
                    </a:srgbClr>
                  </a:outerShdw>
                </a:effectLst>
                <a:latin typeface="Maiandra GD" panose="020E0502030308020204" pitchFamily="34" charset="0"/>
              </a:rPr>
              <a:t> </a:t>
            </a:r>
            <a:r>
              <a:rPr lang="es-EC" sz="2400" dirty="0">
                <a:effectLst>
                  <a:outerShdw blurRad="50800" dist="38100" algn="l">
                    <a:srgbClr val="000000">
                      <a:alpha val="40000"/>
                    </a:srgbClr>
                  </a:outerShdw>
                </a:effectLst>
                <a:latin typeface="Maiandra GD" panose="020E0502030308020204" pitchFamily="34" charset="0"/>
              </a:rPr>
              <a:t>se trata de un personaje distinto, se entiende que un ángel (se piensa que es Gabriel, que aparece en </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Caps. 8 y 9</a:t>
            </a:r>
            <a:r>
              <a:rPr lang="es-EC" sz="2400" dirty="0">
                <a:effectLst>
                  <a:outerShdw blurRad="50800" dist="38100" algn="l">
                    <a:srgbClr val="000000">
                      <a:alpha val="40000"/>
                    </a:srgbClr>
                  </a:outerShdw>
                </a:effectLst>
                <a:latin typeface="Maiandra GD" panose="020E0502030308020204" pitchFamily="34" charset="0"/>
              </a:rPr>
              <a:t>), que le fue enviado a Daniel (</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vs.10,11</a:t>
            </a:r>
            <a:r>
              <a:rPr lang="es-EC" sz="2400" dirty="0">
                <a:effectLst>
                  <a:outerShdw blurRad="50800" dist="38100" algn="l">
                    <a:srgbClr val="000000">
                      <a:alpha val="40000"/>
                    </a:srgbClr>
                  </a:outerShdw>
                </a:effectLst>
                <a:latin typeface="Maiandra GD" panose="020E0502030308020204" pitchFamily="34" charset="0"/>
              </a:rPr>
              <a:t>). En el </a:t>
            </a:r>
            <a:r>
              <a:rPr lang="es-EC" sz="2400" b="1" dirty="0">
                <a:effectLst>
                  <a:outerShdw blurRad="50800" dist="38100" algn="l">
                    <a:srgbClr val="000000">
                      <a:alpha val="40000"/>
                    </a:srgbClr>
                  </a:outerShdw>
                </a:effectLst>
                <a:latin typeface="Maiandra GD" panose="020E0502030308020204" pitchFamily="34" charset="0"/>
              </a:rPr>
              <a:t>v</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.16 </a:t>
            </a:r>
            <a:r>
              <a:rPr lang="es-EC" sz="2400" dirty="0">
                <a:effectLst>
                  <a:outerShdw blurRad="50800" dist="38100" algn="l">
                    <a:srgbClr val="000000">
                      <a:alpha val="40000"/>
                    </a:srgbClr>
                  </a:outerShdw>
                </a:effectLst>
                <a:latin typeface="Maiandra GD" panose="020E0502030308020204" pitchFamily="34" charset="0"/>
              </a:rPr>
              <a:t>es otra vez el Señor, y luego otra vez surge aquel ángel.</a:t>
            </a:r>
            <a:endParaRPr lang="en-US" sz="2400" dirty="0">
              <a:latin typeface="Maiandra GD" panose="020E0502030308020204" pitchFamily="34" charset="0"/>
            </a:endParaRPr>
          </a:p>
          <a:p>
            <a:pPr marL="0" indent="0">
              <a:buNone/>
            </a:pPr>
            <a:endParaRPr lang="en-US" sz="1400" dirty="0"/>
          </a:p>
        </p:txBody>
      </p:sp>
      <p:pic>
        <p:nvPicPr>
          <p:cNvPr id="5" name="Marcador de contenido 3" descr="Daniel 10–12 nos recuerda que la historia visible no cuenta toda la  historia., Mientras los imperios luchan en la tierra,, existe una batalla  invisible., Mientras el sufrimiento parece interminable,, ...">
            <a:extLst>
              <a:ext uri="{FF2B5EF4-FFF2-40B4-BE49-F238E27FC236}">
                <a16:creationId xmlns:a16="http://schemas.microsoft.com/office/drawing/2014/main" id="{8283996F-ACF4-FCA1-4C26-E3D0FF4EED01}"/>
              </a:ext>
            </a:extLst>
          </p:cNvPr>
          <p:cNvPicPr>
            <a:picLocks noChangeAspect="1"/>
          </p:cNvPicPr>
          <p:nvPr/>
        </p:nvPicPr>
        <p:blipFill>
          <a:blip r:embed="rId2"/>
          <a:srcRect l="46408" t="100" b="25085"/>
          <a:stretch>
            <a:fillRect/>
          </a:stretch>
        </p:blipFill>
        <p:spPr>
          <a:xfrm>
            <a:off x="9887472" y="243843"/>
            <a:ext cx="1437816" cy="3168155"/>
          </a:xfrm>
          <a:prstGeom prst="rect">
            <a:avLst/>
          </a:prstGeom>
        </p:spPr>
      </p:pic>
      <p:pic>
        <p:nvPicPr>
          <p:cNvPr id="6" name="Imagen 5" descr="Daniel 10:12 12 Entonces me dijo: Daniel, no temas; porque desde el primer  día que dispusiste tu corazón a entender y a humillarte en la presencia de  tu Dios, fueron oídas tus">
            <a:extLst>
              <a:ext uri="{FF2B5EF4-FFF2-40B4-BE49-F238E27FC236}">
                <a16:creationId xmlns:a16="http://schemas.microsoft.com/office/drawing/2014/main" id="{160B998B-9032-3FFA-C61D-FD6C3C2EB6E5}"/>
              </a:ext>
            </a:extLst>
          </p:cNvPr>
          <p:cNvPicPr>
            <a:picLocks noChangeAspect="1"/>
          </p:cNvPicPr>
          <p:nvPr/>
        </p:nvPicPr>
        <p:blipFill>
          <a:blip r:embed="rId3"/>
          <a:stretch>
            <a:fillRect/>
          </a:stretch>
        </p:blipFill>
        <p:spPr>
          <a:xfrm>
            <a:off x="9451293" y="3655841"/>
            <a:ext cx="2387227" cy="2813930"/>
          </a:xfrm>
          <a:prstGeom prst="rect">
            <a:avLst/>
          </a:prstGeom>
        </p:spPr>
      </p:pic>
    </p:spTree>
    <p:extLst>
      <p:ext uri="{BB962C8B-B14F-4D97-AF65-F5344CB8AC3E}">
        <p14:creationId xmlns:p14="http://schemas.microsoft.com/office/powerpoint/2010/main" val="36102957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2250"/>
                                        <p:tgtEl>
                                          <p:spTgt spid="3">
                                            <p:txEl>
                                              <p:pRg st="1" end="1"/>
                                            </p:txEl>
                                          </p:spTgt>
                                        </p:tgtEl>
                                      </p:cBhvr>
                                    </p:animEffect>
                                  </p:childTnLst>
                                </p:cTn>
                              </p:par>
                              <p:par>
                                <p:cTn id="13" presetID="21"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8)">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edge">
                                      <p:cBhvr>
                                        <p:cTn id="20" dur="3250"/>
                                        <p:tgtEl>
                                          <p:spTgt spid="3">
                                            <p:txEl>
                                              <p:pRg st="2" end="2"/>
                                            </p:txEl>
                                          </p:spTgt>
                                        </p:tgtEl>
                                      </p:cBhvr>
                                    </p:animEffect>
                                  </p:childTnLst>
                                </p:cTn>
                              </p:par>
                              <p:par>
                                <p:cTn id="21" presetID="21" presetClass="entr" presetSubtype="2"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2)">
                                      <p:cBhvr>
                                        <p:cTn id="2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The Keys Jigsaw Puzzle by Diana Hahlbohm - Diana Hahlbohm Official Website">
            <a:extLst>
              <a:ext uri="{FF2B5EF4-FFF2-40B4-BE49-F238E27FC236}">
                <a16:creationId xmlns:a16="http://schemas.microsoft.com/office/drawing/2014/main" id="{68886BD8-EAB0-88AA-56FE-CF16E2D69503}"/>
              </a:ext>
            </a:extLst>
          </p:cNvPr>
          <p:cNvPicPr>
            <a:picLocks noChangeAspect="1"/>
          </p:cNvPicPr>
          <p:nvPr/>
        </p:nvPicPr>
        <p:blipFill>
          <a:blip r:embed="rId2"/>
          <a:srcRect l="15170" r="11737" b="1"/>
          <a:stretch>
            <a:fillRect/>
          </a:stretch>
        </p:blipFill>
        <p:spPr>
          <a:xfrm>
            <a:off x="21" y="10"/>
            <a:ext cx="3298126"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Marcador de contenido 2">
            <a:extLst>
              <a:ext uri="{FF2B5EF4-FFF2-40B4-BE49-F238E27FC236}">
                <a16:creationId xmlns:a16="http://schemas.microsoft.com/office/drawing/2014/main" id="{D7314D7B-280C-E75E-2D68-5302443518ED}"/>
              </a:ext>
            </a:extLst>
          </p:cNvPr>
          <p:cNvSpPr>
            <a:spLocks noGrp="1"/>
          </p:cNvSpPr>
          <p:nvPr>
            <p:ph idx="1"/>
          </p:nvPr>
        </p:nvSpPr>
        <p:spPr>
          <a:xfrm>
            <a:off x="3298147" y="75673"/>
            <a:ext cx="8797158" cy="6671967"/>
          </a:xfrm>
        </p:spPr>
        <p:txBody>
          <a:bodyPr anchor="t">
            <a:normAutofit lnSpcReduction="10000"/>
          </a:bodyPr>
          <a:lstStyle/>
          <a:p>
            <a:pPr marL="0" indent="0">
              <a:buNone/>
            </a:pPr>
            <a:r>
              <a:rPr lang="es-EC" sz="2400" dirty="0">
                <a:effectLst>
                  <a:outerShdw blurRad="50800" dist="38100" algn="l">
                    <a:srgbClr val="000000">
                      <a:alpha val="40000"/>
                    </a:srgbClr>
                  </a:outerShdw>
                </a:effectLst>
                <a:latin typeface="Maiandra GD" panose="020E0502030308020204" pitchFamily="34" charset="0"/>
              </a:rPr>
              <a:t>¡Cómo no se iba a espantar Juan y caer como </a:t>
            </a:r>
            <a:r>
              <a:rPr lang="es-EC" sz="2400" i="1" dirty="0">
                <a:effectLst>
                  <a:outerShdw blurRad="50800" dist="38100" algn="l">
                    <a:srgbClr val="000000">
                      <a:alpha val="40000"/>
                    </a:srgbClr>
                  </a:outerShdw>
                </a:effectLst>
                <a:latin typeface="Maiandra GD" panose="020E0502030308020204" pitchFamily="34" charset="0"/>
              </a:rPr>
              <a:t>muerto a Sus pies</a:t>
            </a:r>
            <a:r>
              <a:rPr lang="es-EC" sz="2400" dirty="0">
                <a:effectLst>
                  <a:outerShdw blurRad="50800" dist="38100" algn="l">
                    <a:srgbClr val="000000">
                      <a:alpha val="40000"/>
                    </a:srgbClr>
                  </a:outerShdw>
                </a:effectLst>
                <a:latin typeface="Maiandra GD" panose="020E0502030308020204" pitchFamily="34" charset="0"/>
              </a:rPr>
              <a:t>¡ (</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v.17</a:t>
            </a:r>
            <a:r>
              <a:rPr lang="es-EC" sz="2400" dirty="0">
                <a:effectLst>
                  <a:outerShdw blurRad="50800" dist="38100" algn="l">
                    <a:srgbClr val="000000">
                      <a:alpha val="40000"/>
                    </a:srgbClr>
                  </a:outerShdw>
                </a:effectLst>
                <a:latin typeface="Maiandra GD" panose="020E0502030308020204" pitchFamily="34" charset="0"/>
              </a:rPr>
              <a:t>). Juan, quien había estado tan cerca de su Señor, es sorprendido ahora por una combinación extragrande de señorío, autoridad y dominio, y todo en medio de un tronar poderoso de la voz del Hijo de Dios.</a:t>
            </a:r>
            <a:endParaRPr lang="en-US" sz="2400" dirty="0">
              <a:latin typeface="Maiandra GD" panose="020E0502030308020204" pitchFamily="34" charset="0"/>
            </a:endParaRPr>
          </a:p>
          <a:p>
            <a:pPr marL="0" indent="0">
              <a:buNone/>
            </a:pPr>
            <a:r>
              <a:rPr lang="es-EC" sz="2400" b="1" dirty="0">
                <a:ln>
                  <a:solidFill>
                    <a:schemeClr val="tx1"/>
                  </a:solidFill>
                </a:ln>
                <a:solidFill>
                  <a:srgbClr val="00B0F0"/>
                </a:solidFill>
                <a:effectLst>
                  <a:outerShdw blurRad="50800" dist="38100" algn="l">
                    <a:srgbClr val="000000">
                      <a:alpha val="40000"/>
                    </a:srgbClr>
                  </a:outerShdw>
                </a:effectLst>
                <a:latin typeface="Maiandra GD" panose="020E0502030308020204" pitchFamily="34" charset="0"/>
              </a:rPr>
              <a:t>La diestra apaciguadora del Señor </a:t>
            </a:r>
            <a:r>
              <a:rPr lang="es-EC" sz="2400" dirty="0">
                <a:effectLst>
                  <a:outerShdw blurRad="50800" dist="38100" algn="l">
                    <a:srgbClr val="000000">
                      <a:alpha val="40000"/>
                    </a:srgbClr>
                  </a:outerShdw>
                </a:effectLst>
                <a:latin typeface="Maiandra GD" panose="020E0502030308020204" pitchFamily="34" charset="0"/>
              </a:rPr>
              <a:t>(</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v.17</a:t>
            </a:r>
            <a:r>
              <a:rPr lang="es-EC" sz="2400" dirty="0">
                <a:effectLst>
                  <a:outerShdw blurRad="50800" dist="38100" algn="l">
                    <a:srgbClr val="000000">
                      <a:alpha val="40000"/>
                    </a:srgbClr>
                  </a:outerShdw>
                </a:effectLst>
                <a:latin typeface="Maiandra GD" panose="020E0502030308020204" pitchFamily="34" charset="0"/>
              </a:rPr>
              <a:t>). Y detrás de este gesto tierno, Jesús Se identifica ante Juan: </a:t>
            </a:r>
            <a:r>
              <a:rPr lang="es-EC" sz="2400" i="1" dirty="0">
                <a:effectLst>
                  <a:outerShdw blurRad="50800" dist="38100" algn="l">
                    <a:srgbClr val="000000">
                      <a:alpha val="40000"/>
                    </a:srgbClr>
                  </a:outerShdw>
                </a:effectLst>
                <a:latin typeface="Maiandra GD" panose="020E0502030308020204" pitchFamily="34" charset="0"/>
              </a:rPr>
              <a:t>“No temas, Yo soy el primero y el último </a:t>
            </a:r>
            <a:r>
              <a:rPr lang="es-EC" sz="2400" dirty="0">
                <a:effectLst>
                  <a:outerShdw blurRad="50800" dist="38100" algn="l">
                    <a:srgbClr val="000000">
                      <a:alpha val="40000"/>
                    </a:srgbClr>
                  </a:outerShdw>
                </a:effectLst>
                <a:latin typeface="Maiandra GD" panose="020E0502030308020204" pitchFamily="34" charset="0"/>
              </a:rPr>
              <a:t>(El Eterno)</a:t>
            </a:r>
            <a:r>
              <a:rPr lang="es-EC" sz="2400" i="1" dirty="0">
                <a:effectLst>
                  <a:outerShdw blurRad="50800" dist="38100" algn="l">
                    <a:srgbClr val="000000">
                      <a:alpha val="40000"/>
                    </a:srgbClr>
                  </a:outerShdw>
                </a:effectLst>
                <a:latin typeface="Maiandra GD" panose="020E0502030308020204" pitchFamily="34" charset="0"/>
              </a:rPr>
              <a:t>, y el que vivo y estuve muerto </a:t>
            </a:r>
            <a:r>
              <a:rPr lang="es-EC" sz="2400" dirty="0">
                <a:effectLst>
                  <a:outerShdw blurRad="50800" dist="38100" algn="l">
                    <a:srgbClr val="000000">
                      <a:alpha val="40000"/>
                    </a:srgbClr>
                  </a:outerShdw>
                </a:effectLst>
                <a:latin typeface="Maiandra GD" panose="020E0502030308020204" pitchFamily="34" charset="0"/>
              </a:rPr>
              <a:t>(¡Es el Señor!)</a:t>
            </a:r>
            <a:r>
              <a:rPr lang="es-EC" sz="2400" i="1" dirty="0">
                <a:effectLst>
                  <a:outerShdw blurRad="50800" dist="38100" algn="l">
                    <a:srgbClr val="000000">
                      <a:alpha val="40000"/>
                    </a:srgbClr>
                  </a:outerShdw>
                </a:effectLst>
                <a:latin typeface="Maiandra GD" panose="020E0502030308020204" pitchFamily="34" charset="0"/>
              </a:rPr>
              <a:t>, mas he aquí que vivo por los siglos de los siglos</a:t>
            </a:r>
            <a:r>
              <a:rPr lang="es-EC" sz="2400" dirty="0">
                <a:effectLst>
                  <a:outerShdw blurRad="50800" dist="38100" algn="l">
                    <a:srgbClr val="000000">
                      <a:alpha val="40000"/>
                    </a:srgbClr>
                  </a:outerShdw>
                </a:effectLst>
                <a:latin typeface="Maiandra GD" panose="020E0502030308020204" pitchFamily="34" charset="0"/>
              </a:rPr>
              <a:t> (aquí es declaración del Hijo y es frase usada para Dios en </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Gálatas 1:5</a:t>
            </a:r>
            <a:r>
              <a:rPr lang="es-EC" sz="2400" dirty="0">
                <a:solidFill>
                  <a:srgbClr val="3333CC"/>
                </a:solidFill>
                <a:effectLst>
                  <a:outerShdw blurRad="50800" dist="38100" algn="l">
                    <a:srgbClr val="000000">
                      <a:alpha val="40000"/>
                    </a:srgbClr>
                  </a:outerShdw>
                </a:effectLst>
                <a:latin typeface="Maiandra GD" panose="020E0502030308020204" pitchFamily="34" charset="0"/>
              </a:rPr>
              <a:t>,</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 1ª Pedro 5:11 </a:t>
            </a:r>
            <a:r>
              <a:rPr lang="es-EC" sz="2400" dirty="0">
                <a:effectLst>
                  <a:outerShdw blurRad="50800" dist="38100" algn="l">
                    <a:srgbClr val="000000">
                      <a:alpha val="40000"/>
                    </a:srgbClr>
                  </a:outerShdw>
                </a:effectLst>
                <a:latin typeface="Maiandra GD" panose="020E0502030308020204" pitchFamily="34" charset="0"/>
              </a:rPr>
              <a:t>y</a:t>
            </a:r>
            <a:r>
              <a:rPr lang="es-EC" sz="2400" b="1" dirty="0">
                <a:effectLst>
                  <a:outerShdw blurRad="50800" dist="38100" algn="l">
                    <a:srgbClr val="000000">
                      <a:alpha val="40000"/>
                    </a:srgbClr>
                  </a:outerShdw>
                </a:effectLst>
                <a:latin typeface="Maiandra GD" panose="020E0502030308020204" pitchFamily="34" charset="0"/>
              </a:rPr>
              <a:t> </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Apocalipsis 4:9-10</a:t>
            </a:r>
            <a:r>
              <a:rPr lang="es-EC" sz="2400" dirty="0">
                <a:effectLst>
                  <a:outerShdw blurRad="50800" dist="38100" algn="l">
                    <a:srgbClr val="000000">
                      <a:alpha val="40000"/>
                    </a:srgbClr>
                  </a:outerShdw>
                </a:effectLst>
                <a:latin typeface="Maiandra GD" panose="020E0502030308020204" pitchFamily="34" charset="0"/>
              </a:rPr>
              <a:t>, para celebrar Su eternidad). Lo mismo que la Biblia declara para el Padre lo hace con el Hijo.</a:t>
            </a:r>
            <a:endParaRPr lang="en-US" sz="2400" dirty="0">
              <a:latin typeface="Maiandra GD" panose="020E0502030308020204" pitchFamily="34" charset="0"/>
            </a:endParaRPr>
          </a:p>
          <a:p>
            <a:pPr marL="0" indent="0">
              <a:buNone/>
            </a:pPr>
            <a:r>
              <a:rPr lang="es-EC" sz="2400" b="1" i="1" dirty="0">
                <a:ln>
                  <a:solidFill>
                    <a:schemeClr val="tx1"/>
                  </a:solidFill>
                </a:ln>
                <a:solidFill>
                  <a:srgbClr val="00B0F0"/>
                </a:solidFill>
                <a:effectLst>
                  <a:outerShdw blurRad="50800" dist="38100" algn="l">
                    <a:srgbClr val="000000">
                      <a:alpha val="40000"/>
                    </a:srgbClr>
                  </a:outerShdw>
                </a:effectLst>
                <a:latin typeface="Maiandra GD" panose="020E0502030308020204" pitchFamily="34" charset="0"/>
              </a:rPr>
              <a:t>“Tengo las llaves de la muerte y el hades” </a:t>
            </a:r>
            <a:r>
              <a:rPr lang="es-EC" sz="2400" dirty="0">
                <a:effectLst>
                  <a:outerShdw blurRad="50800" dist="38100" algn="l">
                    <a:srgbClr val="000000">
                      <a:alpha val="40000"/>
                    </a:srgbClr>
                  </a:outerShdw>
                </a:effectLst>
                <a:latin typeface="Maiandra GD" panose="020E0502030308020204" pitchFamily="34" charset="0"/>
              </a:rPr>
              <a:t>(</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v.18</a:t>
            </a:r>
            <a:r>
              <a:rPr lang="es-EC" sz="2400" dirty="0">
                <a:effectLst>
                  <a:outerShdw blurRad="50800" dist="38100" algn="l">
                    <a:srgbClr val="000000">
                      <a:alpha val="40000"/>
                    </a:srgbClr>
                  </a:outerShdw>
                </a:effectLst>
                <a:latin typeface="Maiandra GD" panose="020E0502030308020204" pitchFamily="34" charset="0"/>
              </a:rPr>
              <a:t>). Esto de “tener las llaves” expresa autoridad, dominio, control soberano (</a:t>
            </a:r>
            <a:r>
              <a:rPr lang="es-EC" sz="2400" dirty="0" err="1">
                <a:effectLst>
                  <a:outerShdw blurRad="50800" dist="38100" algn="l">
                    <a:srgbClr val="000000">
                      <a:alpha val="40000"/>
                    </a:srgbClr>
                  </a:outerShdw>
                </a:effectLst>
                <a:latin typeface="Maiandra GD" panose="020E0502030308020204" pitchFamily="34" charset="0"/>
              </a:rPr>
              <a:t>comp.</a:t>
            </a:r>
            <a:r>
              <a:rPr lang="es-EC" sz="2400" dirty="0">
                <a:effectLst>
                  <a:outerShdw blurRad="50800" dist="38100" algn="l">
                    <a:srgbClr val="000000">
                      <a:alpha val="40000"/>
                    </a:srgbClr>
                  </a:outerShdw>
                </a:effectLst>
                <a:latin typeface="Maiandra GD" panose="020E0502030308020204" pitchFamily="34" charset="0"/>
              </a:rPr>
              <a:t> </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Is.22:22</a:t>
            </a:r>
            <a:r>
              <a:rPr lang="es-EC" sz="2400" dirty="0">
                <a:effectLst>
                  <a:outerShdw blurRad="50800" dist="38100" algn="l">
                    <a:srgbClr val="000000">
                      <a:alpha val="40000"/>
                    </a:srgbClr>
                  </a:outerShdw>
                </a:effectLst>
                <a:latin typeface="Maiandra GD" panose="020E0502030308020204" pitchFamily="34" charset="0"/>
              </a:rPr>
              <a:t>). Cristo venció a la muerte por medio de Su resurrección; Él es el soberano. Jesús tiene también autoridad sobre el </a:t>
            </a:r>
            <a:r>
              <a:rPr lang="es-EC" sz="2400" i="1" dirty="0">
                <a:effectLst>
                  <a:outerShdw blurRad="50800" dist="38100" algn="l">
                    <a:srgbClr val="000000">
                      <a:alpha val="40000"/>
                    </a:srgbClr>
                  </a:outerShdw>
                </a:effectLst>
                <a:latin typeface="Maiandra GD" panose="020E0502030308020204" pitchFamily="34" charset="0"/>
              </a:rPr>
              <a:t>hades</a:t>
            </a:r>
            <a:r>
              <a:rPr lang="es-EC" sz="2400" dirty="0">
                <a:effectLst>
                  <a:outerShdw blurRad="50800" dist="38100" algn="l">
                    <a:srgbClr val="000000">
                      <a:alpha val="40000"/>
                    </a:srgbClr>
                  </a:outerShdw>
                </a:effectLst>
                <a:latin typeface="Maiandra GD" panose="020E0502030308020204" pitchFamily="34" charset="0"/>
              </a:rPr>
              <a:t> (</a:t>
            </a:r>
            <a:r>
              <a:rPr lang="es-EC" sz="2400" i="1" dirty="0" err="1">
                <a:effectLst>
                  <a:outerShdw blurRad="50800" dist="38100" algn="l">
                    <a:srgbClr val="000000">
                      <a:alpha val="40000"/>
                    </a:srgbClr>
                  </a:outerShdw>
                </a:effectLst>
                <a:latin typeface="Maiandra GD" panose="020E0502030308020204" pitchFamily="34" charset="0"/>
              </a:rPr>
              <a:t>seol</a:t>
            </a:r>
            <a:r>
              <a:rPr lang="es-EC" sz="2400" dirty="0">
                <a:effectLst>
                  <a:outerShdw blurRad="50800" dist="38100" algn="l">
                    <a:srgbClr val="000000">
                      <a:alpha val="40000"/>
                    </a:srgbClr>
                  </a:outerShdw>
                </a:effectLst>
                <a:latin typeface="Maiandra GD" panose="020E0502030308020204" pitchFamily="34" charset="0"/>
              </a:rPr>
              <a:t> en el </a:t>
            </a:r>
            <a:r>
              <a:rPr lang="es-EC" sz="2400" dirty="0" err="1">
                <a:effectLst>
                  <a:outerShdw blurRad="50800" dist="38100" algn="l">
                    <a:srgbClr val="000000">
                      <a:alpha val="40000"/>
                    </a:srgbClr>
                  </a:outerShdw>
                </a:effectLst>
                <a:latin typeface="Maiandra GD" panose="020E0502030308020204" pitchFamily="34" charset="0"/>
              </a:rPr>
              <a:t>AntiguoTestamento</a:t>
            </a:r>
            <a:r>
              <a:rPr lang="es-EC" sz="2400" dirty="0">
                <a:effectLst>
                  <a:outerShdw blurRad="50800" dist="38100" algn="l">
                    <a:srgbClr val="000000">
                      <a:alpha val="40000"/>
                    </a:srgbClr>
                  </a:outerShdw>
                </a:effectLst>
                <a:latin typeface="Maiandra GD" panose="020E0502030308020204" pitchFamily="34" charset="0"/>
              </a:rPr>
              <a:t>), el lugar de los muertos, que también significa sepulcro. Por esto es que Pablo exclama: </a:t>
            </a:r>
            <a:r>
              <a:rPr lang="es-EC" sz="2400" i="1" dirty="0">
                <a:effectLst>
                  <a:outerShdw blurRad="50800" dist="38100" algn="l">
                    <a:srgbClr val="000000">
                      <a:alpha val="40000"/>
                    </a:srgbClr>
                  </a:outerShdw>
                </a:effectLst>
                <a:latin typeface="Maiandra GD" panose="020E0502030308020204" pitchFamily="34" charset="0"/>
              </a:rPr>
              <a:t>“¿Dónde está, oh muerte, tu aguijón? ¿Dónde, oh sepulcro, tu victoria?” </a:t>
            </a:r>
            <a:r>
              <a:rPr lang="es-EC" sz="2400" dirty="0">
                <a:effectLst>
                  <a:outerShdw blurRad="50800" dist="38100" algn="l">
                    <a:srgbClr val="000000">
                      <a:alpha val="40000"/>
                    </a:srgbClr>
                  </a:outerShdw>
                </a:effectLst>
                <a:latin typeface="Maiandra GD" panose="020E0502030308020204" pitchFamily="34" charset="0"/>
              </a:rPr>
              <a:t>(</a:t>
            </a:r>
            <a:r>
              <a:rPr lang="es-EC" sz="2400" b="1" dirty="0">
                <a:solidFill>
                  <a:srgbClr val="3333CC"/>
                </a:solidFill>
                <a:effectLst>
                  <a:outerShdw blurRad="50800" dist="38100" algn="l">
                    <a:srgbClr val="000000">
                      <a:alpha val="40000"/>
                    </a:srgbClr>
                  </a:outerShdw>
                </a:effectLst>
                <a:latin typeface="Maiandra GD" panose="020E0502030308020204" pitchFamily="34" charset="0"/>
              </a:rPr>
              <a:t>1 Co.15:55</a:t>
            </a:r>
            <a:r>
              <a:rPr lang="es-EC" sz="2400" dirty="0">
                <a:effectLst>
                  <a:outerShdw blurRad="50800" dist="38100" algn="l">
                    <a:srgbClr val="000000">
                      <a:alpha val="40000"/>
                    </a:srgbClr>
                  </a:outerShdw>
                </a:effectLst>
                <a:latin typeface="Maiandra GD" panose="020E0502030308020204" pitchFamily="34" charset="0"/>
              </a:rPr>
              <a:t>). </a:t>
            </a:r>
            <a:endParaRPr lang="en-US" sz="2400" dirty="0">
              <a:latin typeface="Maiandra GD" panose="020E0502030308020204" pitchFamily="34" charset="0"/>
            </a:endParaRPr>
          </a:p>
          <a:p>
            <a:pPr marL="0" indent="0">
              <a:buNone/>
            </a:pPr>
            <a:endParaRPr lang="en-US" sz="1400" dirty="0"/>
          </a:p>
        </p:txBody>
      </p:sp>
    </p:spTree>
    <p:extLst>
      <p:ext uri="{BB962C8B-B14F-4D97-AF65-F5344CB8AC3E}">
        <p14:creationId xmlns:p14="http://schemas.microsoft.com/office/powerpoint/2010/main" val="3395696460"/>
      </p:ext>
    </p:extLst>
  </p:cSld>
  <p:clrMapOvr>
    <a:masterClrMapping/>
  </p:clrMapOvr>
  <mc:AlternateContent xmlns:mc="http://schemas.openxmlformats.org/markup-compatibility/2006">
    <mc:Choice xmlns:p14="http://schemas.microsoft.com/office/powerpoint/2010/main" Requires="p14">
      <p:transition spd="slow" p14:dur="275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edge">
                                      <p:cBhvr>
                                        <p:cTn id="13" dur="30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6" presetClass="entr" presetSubtype="0" fill="hold" nodeType="clickEffect">
                                  <p:stCondLst>
                                    <p:cond delay="0"/>
                                  </p:stCondLst>
                                  <p:iterate type="lt">
                                    <p:tmPct val="10000"/>
                                  </p:iterate>
                                  <p:childTnLst>
                                    <p:set>
                                      <p:cBhvr>
                                        <p:cTn id="17" dur="1" fill="hold">
                                          <p:stCondLst>
                                            <p:cond delay="0"/>
                                          </p:stCondLst>
                                        </p:cTn>
                                        <p:tgtEl>
                                          <p:spTgt spid="3">
                                            <p:txEl>
                                              <p:pRg st="2" end="2"/>
                                            </p:txEl>
                                          </p:spTgt>
                                        </p:tgtEl>
                                        <p:attrNameLst>
                                          <p:attrName>style.visibility</p:attrName>
                                        </p:attrNameLst>
                                      </p:cBhvr>
                                      <p:to>
                                        <p:strVal val="visible"/>
                                      </p:to>
                                    </p:set>
                                    <p:anim by="(-#ppt_w*2)" calcmode="lin" valueType="num">
                                      <p:cBhvr rctx="PPT">
                                        <p:cTn id="18" dur="375" autoRev="1" fill="hold">
                                          <p:stCondLst>
                                            <p:cond delay="0"/>
                                          </p:stCondLst>
                                        </p:cTn>
                                        <p:tgtEl>
                                          <p:spTgt spid="3">
                                            <p:txEl>
                                              <p:pRg st="2" end="2"/>
                                            </p:txEl>
                                          </p:spTgt>
                                        </p:tgtEl>
                                        <p:attrNameLst>
                                          <p:attrName>ppt_w</p:attrName>
                                        </p:attrNameLst>
                                      </p:cBhvr>
                                    </p:anim>
                                    <p:anim by="(#ppt_w*0.50)" calcmode="lin" valueType="num">
                                      <p:cBhvr>
                                        <p:cTn id="19" dur="375" decel="50000" autoRev="1" fill="hold">
                                          <p:stCondLst>
                                            <p:cond delay="0"/>
                                          </p:stCondLst>
                                        </p:cTn>
                                        <p:tgtEl>
                                          <p:spTgt spid="3">
                                            <p:txEl>
                                              <p:pRg st="2" end="2"/>
                                            </p:txEl>
                                          </p:spTgt>
                                        </p:tgtEl>
                                        <p:attrNameLst>
                                          <p:attrName>ppt_x</p:attrName>
                                        </p:attrNameLst>
                                      </p:cBhvr>
                                    </p:anim>
                                    <p:anim from="(-#ppt_h/2)" to="(#ppt_y)" calcmode="lin" valueType="num">
                                      <p:cBhvr>
                                        <p:cTn id="20" dur="750" fill="hold">
                                          <p:stCondLst>
                                            <p:cond delay="0"/>
                                          </p:stCondLst>
                                        </p:cTn>
                                        <p:tgtEl>
                                          <p:spTgt spid="3">
                                            <p:txEl>
                                              <p:pRg st="2" end="2"/>
                                            </p:txEl>
                                          </p:spTgt>
                                        </p:tgtEl>
                                        <p:attrNameLst>
                                          <p:attrName>ppt_y</p:attrName>
                                        </p:attrNameLst>
                                      </p:cBhvr>
                                    </p:anim>
                                    <p:animRot by="21600000">
                                      <p:cBhvr>
                                        <p:cTn id="21" dur="750" fill="hold">
                                          <p:stCondLst>
                                            <p:cond delay="0"/>
                                          </p:stCondLst>
                                        </p:cTn>
                                        <p:tgtEl>
                                          <p:spTgt spid="3">
                                            <p:txEl>
                                              <p:pRg st="2" end="2"/>
                                            </p:txEl>
                                          </p:spTgt>
                                        </p:tgtEl>
                                        <p:attrNameLst>
                                          <p:attrName>r</p:attrName>
                                        </p:attrNameLst>
                                      </p:cBhvr>
                                    </p:animRot>
                                  </p:childTnLst>
                                </p:cTn>
                              </p:par>
                              <p:par>
                                <p:cTn id="22" presetID="13" presetClass="entr" presetSubtype="16"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plus(in)">
                                      <p:cBhvr>
                                        <p:cTn id="24"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5">
            <a:extLst>
              <a:ext uri="{FF2B5EF4-FFF2-40B4-BE49-F238E27FC236}">
                <a16:creationId xmlns:a16="http://schemas.microsoft.com/office/drawing/2014/main" id="{63ED8929-B12D-4742-D131-8023E10FF3D4}"/>
              </a:ext>
            </a:extLst>
          </p:cNvPr>
          <p:cNvSpPr>
            <a:spLocks noGrp="1"/>
          </p:cNvSpPr>
          <p:nvPr>
            <p:ph idx="1"/>
          </p:nvPr>
        </p:nvSpPr>
        <p:spPr>
          <a:xfrm>
            <a:off x="73572" y="63062"/>
            <a:ext cx="12018580" cy="6710855"/>
          </a:xfrm>
        </p:spPr>
        <p:txBody>
          <a:bodyPr>
            <a:normAutofit lnSpcReduction="10000"/>
          </a:bodyPr>
          <a:lstStyle/>
          <a:p>
            <a:pPr marL="0" indent="0">
              <a:buNone/>
            </a:pPr>
            <a:r>
              <a:rPr lang="es-EC" sz="2600" b="1" i="1" dirty="0">
                <a:ln>
                  <a:solidFill>
                    <a:schemeClr val="tx1"/>
                  </a:solidFill>
                </a:ln>
                <a:solidFill>
                  <a:srgbClr val="00B0F0"/>
                </a:solidFill>
                <a:effectLst>
                  <a:outerShdw blurRad="50800" dist="38100" algn="l">
                    <a:srgbClr val="000000">
                      <a:alpha val="40000"/>
                    </a:srgbClr>
                  </a:outerShdw>
                </a:effectLst>
                <a:latin typeface="Maiandra GD" panose="020E0502030308020204" pitchFamily="34" charset="0"/>
              </a:rPr>
              <a:t>“Escribe…”</a:t>
            </a:r>
            <a:r>
              <a:rPr lang="es-EC" sz="2600" dirty="0">
                <a:ln>
                  <a:solidFill>
                    <a:schemeClr val="tx1"/>
                  </a:solidFill>
                </a:ln>
                <a:solidFill>
                  <a:srgbClr val="00B0F0"/>
                </a:solidFill>
                <a:effectLst>
                  <a:outerShdw blurRad="50800" dist="38100" algn="l">
                    <a:srgbClr val="000000">
                      <a:alpha val="40000"/>
                    </a:srgbClr>
                  </a:outerShdw>
                </a:effectLst>
                <a:latin typeface="Maiandra GD" panose="020E0502030308020204" pitchFamily="34" charset="0"/>
              </a:rPr>
              <a:t>. </a:t>
            </a:r>
          </a:p>
          <a:p>
            <a:pPr marL="0" indent="0">
              <a:buNone/>
            </a:pPr>
            <a:r>
              <a:rPr lang="es-EC" sz="2400" dirty="0">
                <a:effectLst>
                  <a:outerShdw blurRad="50800" dist="38100" algn="l">
                    <a:srgbClr val="000000">
                      <a:alpha val="40000"/>
                    </a:srgbClr>
                  </a:outerShdw>
                </a:effectLst>
                <a:latin typeface="Maiandra GD" panose="020E0502030308020204" pitchFamily="34" charset="0"/>
              </a:rPr>
              <a:t>Y aquí está otra vez presente el carácter profético de la visión de Juan: </a:t>
            </a:r>
            <a:r>
              <a:rPr lang="es-EC" sz="2400" i="1" dirty="0">
                <a:effectLst>
                  <a:outerShdw blurRad="50800" dist="38100" algn="l">
                    <a:srgbClr val="000000">
                      <a:alpha val="40000"/>
                    </a:srgbClr>
                  </a:outerShdw>
                </a:effectLst>
                <a:latin typeface="Maiandra GD" panose="020E0502030308020204" pitchFamily="34" charset="0"/>
              </a:rPr>
              <a:t>“…las cosas que has visto, y las que son, y las que han de ser después de estas.” </a:t>
            </a:r>
            <a:r>
              <a:rPr lang="es-EC" sz="2400" dirty="0">
                <a:effectLst>
                  <a:outerShdw blurRad="50800" dist="38100" algn="l">
                    <a:srgbClr val="000000">
                      <a:alpha val="40000"/>
                    </a:srgbClr>
                  </a:outerShdw>
                </a:effectLst>
                <a:latin typeface="Maiandra GD" panose="020E0502030308020204" pitchFamily="34" charset="0"/>
              </a:rPr>
              <a:t>(</a:t>
            </a:r>
            <a:r>
              <a:rPr lang="es-EC" sz="2400" b="1" dirty="0">
                <a:effectLst>
                  <a:outerShdw blurRad="50800" dist="38100" algn="l">
                    <a:srgbClr val="000000">
                      <a:alpha val="40000"/>
                    </a:srgbClr>
                  </a:outerShdw>
                </a:effectLst>
                <a:latin typeface="Maiandra GD" panose="020E0502030308020204" pitchFamily="34" charset="0"/>
              </a:rPr>
              <a:t>v.19</a:t>
            </a:r>
            <a:r>
              <a:rPr lang="es-EC" sz="2400" dirty="0">
                <a:effectLst>
                  <a:outerShdw blurRad="50800" dist="38100" algn="l">
                    <a:srgbClr val="000000">
                      <a:alpha val="40000"/>
                    </a:srgbClr>
                  </a:outerShdw>
                </a:effectLst>
                <a:latin typeface="Maiandra GD" panose="020E0502030308020204" pitchFamily="34" charset="0"/>
              </a:rPr>
              <a:t>). </a:t>
            </a:r>
            <a:endParaRPr lang="en-US" sz="2400" dirty="0">
              <a:latin typeface="Maiandra GD" panose="020E0502030308020204" pitchFamily="34" charset="0"/>
            </a:endParaRPr>
          </a:p>
          <a:p>
            <a:pPr marL="0" indent="0">
              <a:buNone/>
            </a:pPr>
            <a:r>
              <a:rPr lang="es-EC" sz="2400" dirty="0">
                <a:effectLst>
                  <a:outerShdw blurRad="50800" dist="38100" algn="l">
                    <a:srgbClr val="000000">
                      <a:alpha val="40000"/>
                    </a:srgbClr>
                  </a:outerShdw>
                </a:effectLst>
                <a:latin typeface="Maiandra GD" panose="020E0502030308020204" pitchFamily="34" charset="0"/>
              </a:rPr>
              <a:t>El mismo Señor devela a Juan el significado de las siete estrellas en Su mano diestra, y de los siete candeleros: </a:t>
            </a:r>
            <a:r>
              <a:rPr lang="es-EC" sz="2400" i="1" dirty="0">
                <a:effectLst>
                  <a:outerShdw blurRad="50800" dist="38100" algn="l">
                    <a:srgbClr val="000000">
                      <a:alpha val="40000"/>
                    </a:srgbClr>
                  </a:outerShdw>
                </a:effectLst>
                <a:latin typeface="Maiandra GD" panose="020E0502030308020204" pitchFamily="34" charset="0"/>
              </a:rPr>
              <a:t>“Las 7 estrellas son los ángeles de las 7 iglesias, y los 7 candeleros que has visto son las 7 iglesias.”</a:t>
            </a:r>
            <a:endParaRPr lang="en-US" sz="2400" dirty="0">
              <a:latin typeface="Maiandra GD" panose="020E0502030308020204" pitchFamily="34" charset="0"/>
            </a:endParaRPr>
          </a:p>
          <a:p>
            <a:pPr marL="0" indent="0">
              <a:buNone/>
            </a:pPr>
            <a:r>
              <a:rPr lang="es-EC" sz="2600" b="1" dirty="0">
                <a:ln>
                  <a:solidFill>
                    <a:schemeClr val="tx1"/>
                  </a:solidFill>
                </a:ln>
                <a:solidFill>
                  <a:srgbClr val="00B0F0"/>
                </a:solidFill>
                <a:effectLst>
                  <a:outerShdw blurRad="50800" dist="38100" algn="l">
                    <a:srgbClr val="000000">
                      <a:alpha val="40000"/>
                    </a:srgbClr>
                  </a:outerShdw>
                </a:effectLst>
                <a:latin typeface="Maiandra GD" panose="020E0502030308020204" pitchFamily="34" charset="0"/>
              </a:rPr>
              <a:t>Unas reflexiones provechosas.</a:t>
            </a:r>
            <a:endParaRPr lang="en-US" sz="2600" dirty="0">
              <a:ln>
                <a:solidFill>
                  <a:schemeClr val="tx1"/>
                </a:solidFill>
              </a:ln>
              <a:solidFill>
                <a:srgbClr val="00B0F0"/>
              </a:solidFill>
              <a:latin typeface="Maiandra GD" panose="020E0502030308020204" pitchFamily="34" charset="0"/>
            </a:endParaRPr>
          </a:p>
          <a:p>
            <a:pPr marL="0" indent="0">
              <a:buNone/>
            </a:pPr>
            <a:r>
              <a:rPr lang="es-EC" sz="2400" dirty="0">
                <a:effectLst>
                  <a:outerShdw blurRad="50800" dist="38100" algn="l">
                    <a:srgbClr val="000000">
                      <a:alpha val="40000"/>
                    </a:srgbClr>
                  </a:outerShdw>
                </a:effectLst>
                <a:latin typeface="Maiandra GD" panose="020E0502030308020204" pitchFamily="34" charset="0"/>
              </a:rPr>
              <a:t>No nos parqueamos en el entendimiento; busquemos qué podemos aprender y recibir de este estudio. Estas preguntas son para nosotros:</a:t>
            </a:r>
            <a:endParaRPr lang="en-US" sz="2400" dirty="0">
              <a:latin typeface="Maiandra GD" panose="020E0502030308020204" pitchFamily="34" charset="0"/>
            </a:endParaRPr>
          </a:p>
          <a:p>
            <a:pPr lvl="0">
              <a:buFont typeface="Wingdings" panose="05000000000000000000" pitchFamily="2" charset="2"/>
              <a:buChar char="§"/>
            </a:pPr>
            <a:r>
              <a:rPr lang="es-EC" sz="2400" dirty="0">
                <a:effectLst>
                  <a:outerShdw blurRad="50800" dist="38100" algn="l">
                    <a:srgbClr val="000000">
                      <a:alpha val="40000"/>
                    </a:srgbClr>
                  </a:outerShdw>
                </a:effectLst>
                <a:latin typeface="Maiandra GD" panose="020E0502030308020204" pitchFamily="34" charset="0"/>
              </a:rPr>
              <a:t>Reconocimos a Cristo como Rey y Sumo Sacerdote. Él intercede por nosotros ante el Padre. ¿Hay algo de ti que promueva Su intercesión a tu favor? ¿Una carencia? ¿Un pecado? ¿Declive en tu vida espiritual? ¿Una necesidad?</a:t>
            </a:r>
            <a:endParaRPr lang="en-US" sz="2400" dirty="0">
              <a:latin typeface="Maiandra GD" panose="020E0502030308020204" pitchFamily="34" charset="0"/>
            </a:endParaRPr>
          </a:p>
          <a:p>
            <a:pPr lvl="0">
              <a:buFont typeface="Wingdings" panose="05000000000000000000" pitchFamily="2" charset="2"/>
              <a:buChar char="§"/>
            </a:pPr>
            <a:r>
              <a:rPr lang="es-EC" sz="2400" dirty="0">
                <a:effectLst>
                  <a:outerShdw blurRad="50800" dist="38100" algn="l">
                    <a:srgbClr val="000000">
                      <a:alpha val="40000"/>
                    </a:srgbClr>
                  </a:outerShdw>
                </a:effectLst>
                <a:latin typeface="Maiandra GD" panose="020E0502030308020204" pitchFamily="34" charset="0"/>
              </a:rPr>
              <a:t>La grandeza gloriosa de Cristo estremeció fuertemente a Juan. ¿Con qué actitud te acercas a Cristo? ¿Confianza y respeto profundo? ¿Con o sin admiración a Su majestad? ¿Con gratitud pero no con respeto? ¿Con temor reverente y confianza a la vez? ¿Qué crees que Él desea de ti?</a:t>
            </a:r>
            <a:endParaRPr lang="en-US" sz="2400" dirty="0">
              <a:latin typeface="Maiandra GD" panose="020E0502030308020204" pitchFamily="34" charset="0"/>
            </a:endParaRPr>
          </a:p>
          <a:p>
            <a:pPr lvl="0">
              <a:buFont typeface="Wingdings" panose="05000000000000000000" pitchFamily="2" charset="2"/>
              <a:buChar char="§"/>
            </a:pPr>
            <a:r>
              <a:rPr lang="es-EC" sz="2400" dirty="0">
                <a:effectLst>
                  <a:outerShdw blurRad="50800" dist="38100" algn="l">
                    <a:srgbClr val="000000">
                      <a:alpha val="40000"/>
                    </a:srgbClr>
                  </a:outerShdw>
                </a:effectLst>
                <a:latin typeface="Maiandra GD" panose="020E0502030308020204" pitchFamily="34" charset="0"/>
              </a:rPr>
              <a:t>El Señor no está distante, sino en medio de Su iglesia. Él te conoce, te examina, te corrige, te ministra, te alienta, te llama. ¿Qué tanto Le atiendes?</a:t>
            </a:r>
            <a:endParaRPr lang="en-US" sz="2400" dirty="0">
              <a:latin typeface="Maiandra GD" panose="020E0502030308020204" pitchFamily="34" charset="0"/>
            </a:endParaRPr>
          </a:p>
          <a:p>
            <a:pPr marL="0" indent="0">
              <a:buNone/>
            </a:pPr>
            <a:endParaRPr lang="en-US" dirty="0"/>
          </a:p>
        </p:txBody>
      </p:sp>
    </p:spTree>
    <p:extLst>
      <p:ext uri="{BB962C8B-B14F-4D97-AF65-F5344CB8AC3E}">
        <p14:creationId xmlns:p14="http://schemas.microsoft.com/office/powerpoint/2010/main" val="1176024578"/>
      </p:ext>
    </p:extLst>
  </p:cSld>
  <p:clrMapOvr>
    <a:masterClrMapping/>
  </p:clrMapOvr>
  <mc:AlternateContent xmlns:mc="http://schemas.openxmlformats.org/markup-compatibility/2006">
    <mc:Choice xmlns:p14="http://schemas.microsoft.com/office/powerpoint/2010/main" Requires="p14">
      <p:transition spd="slow" p14:dur="25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175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750"/>
                            </p:stCondLst>
                            <p:childTnLst>
                              <p:par>
                                <p:cTn id="10" presetID="2" presetClass="entr" presetSubtype="12"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 calcmode="lin" valueType="num">
                                      <p:cBhvr additive="base">
                                        <p:cTn id="12" dur="175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13" dur="175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fade">
                                      <p:cBhvr>
                                        <p:cTn id="18" dur="1000"/>
                                        <p:tgtEl>
                                          <p:spTgt spid="6">
                                            <p:txEl>
                                              <p:pRg st="2" end="2"/>
                                            </p:txEl>
                                          </p:spTgt>
                                        </p:tgtEl>
                                      </p:cBhvr>
                                    </p:animEffect>
                                    <p:anim calcmode="lin" valueType="num">
                                      <p:cBhvr>
                                        <p:cTn id="1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p:cTn id="25"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6"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27" dur="10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 calcmode="lin" valueType="num">
                                      <p:cBhvr>
                                        <p:cTn id="32" dur="2250" fill="hold"/>
                                        <p:tgtEl>
                                          <p:spTgt spid="6">
                                            <p:txEl>
                                              <p:pRg st="4" end="4"/>
                                            </p:txEl>
                                          </p:spTgt>
                                        </p:tgtEl>
                                        <p:attrNameLst>
                                          <p:attrName>ppt_w</p:attrName>
                                        </p:attrNameLst>
                                      </p:cBhvr>
                                      <p:tavLst>
                                        <p:tav tm="0">
                                          <p:val>
                                            <p:fltVal val="0"/>
                                          </p:val>
                                        </p:tav>
                                        <p:tav tm="100000">
                                          <p:val>
                                            <p:strVal val="#ppt_w"/>
                                          </p:val>
                                        </p:tav>
                                      </p:tavLst>
                                    </p:anim>
                                    <p:anim calcmode="lin" valueType="num">
                                      <p:cBhvr>
                                        <p:cTn id="33" dur="2250" fill="hold"/>
                                        <p:tgtEl>
                                          <p:spTgt spid="6">
                                            <p:txEl>
                                              <p:pRg st="4" end="4"/>
                                            </p:txEl>
                                          </p:spTgt>
                                        </p:tgtEl>
                                        <p:attrNameLst>
                                          <p:attrName>ppt_h</p:attrName>
                                        </p:attrNameLst>
                                      </p:cBhvr>
                                      <p:tavLst>
                                        <p:tav tm="0">
                                          <p:val>
                                            <p:fltVal val="0"/>
                                          </p:val>
                                        </p:tav>
                                        <p:tav tm="100000">
                                          <p:val>
                                            <p:strVal val="#ppt_h"/>
                                          </p:val>
                                        </p:tav>
                                      </p:tavLst>
                                    </p:anim>
                                    <p:anim calcmode="lin" valueType="num">
                                      <p:cBhvr>
                                        <p:cTn id="34" dur="2250" fill="hold"/>
                                        <p:tgtEl>
                                          <p:spTgt spid="6">
                                            <p:txEl>
                                              <p:pRg st="4" end="4"/>
                                            </p:txEl>
                                          </p:spTgt>
                                        </p:tgtEl>
                                        <p:attrNameLst>
                                          <p:attrName>style.rotation</p:attrName>
                                        </p:attrNameLst>
                                      </p:cBhvr>
                                      <p:tavLst>
                                        <p:tav tm="0">
                                          <p:val>
                                            <p:fltVal val="90"/>
                                          </p:val>
                                        </p:tav>
                                        <p:tav tm="100000">
                                          <p:val>
                                            <p:fltVal val="0"/>
                                          </p:val>
                                        </p:tav>
                                      </p:tavLst>
                                    </p:anim>
                                    <p:animEffect transition="in" filter="fade">
                                      <p:cBhvr>
                                        <p:cTn id="35" dur="2250"/>
                                        <p:tgtEl>
                                          <p:spTgt spid="6">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6">
                                            <p:txEl>
                                              <p:pRg st="5" end="5"/>
                                            </p:txEl>
                                          </p:spTgt>
                                        </p:tgtEl>
                                        <p:attrNameLst>
                                          <p:attrName>style.visibility</p:attrName>
                                        </p:attrNameLst>
                                      </p:cBhvr>
                                      <p:to>
                                        <p:strVal val="visible"/>
                                      </p:to>
                                    </p:set>
                                    <p:animEffect transition="in" filter="wipe(up)">
                                      <p:cBhvr>
                                        <p:cTn id="40" dur="2750"/>
                                        <p:tgtEl>
                                          <p:spTgt spid="6">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6" presetClass="entr" presetSubtype="0" fill="hold" nodeType="clickEffect">
                                  <p:stCondLst>
                                    <p:cond delay="0"/>
                                  </p:stCondLst>
                                  <p:iterate type="lt">
                                    <p:tmPct val="10000"/>
                                  </p:iterate>
                                  <p:childTnLst>
                                    <p:set>
                                      <p:cBhvr>
                                        <p:cTn id="44" dur="1" fill="hold">
                                          <p:stCondLst>
                                            <p:cond delay="0"/>
                                          </p:stCondLst>
                                        </p:cTn>
                                        <p:tgtEl>
                                          <p:spTgt spid="6">
                                            <p:txEl>
                                              <p:pRg st="6" end="6"/>
                                            </p:txEl>
                                          </p:spTgt>
                                        </p:tgtEl>
                                        <p:attrNameLst>
                                          <p:attrName>style.visibility</p:attrName>
                                        </p:attrNameLst>
                                      </p:cBhvr>
                                      <p:to>
                                        <p:strVal val="visible"/>
                                      </p:to>
                                    </p:set>
                                    <p:anim by="(-#ppt_w*2)" calcmode="lin" valueType="num">
                                      <p:cBhvr rctx="PPT">
                                        <p:cTn id="45" dur="250" autoRev="1" fill="hold">
                                          <p:stCondLst>
                                            <p:cond delay="0"/>
                                          </p:stCondLst>
                                        </p:cTn>
                                        <p:tgtEl>
                                          <p:spTgt spid="6">
                                            <p:txEl>
                                              <p:pRg st="6" end="6"/>
                                            </p:txEl>
                                          </p:spTgt>
                                        </p:tgtEl>
                                        <p:attrNameLst>
                                          <p:attrName>ppt_w</p:attrName>
                                        </p:attrNameLst>
                                      </p:cBhvr>
                                    </p:anim>
                                    <p:anim by="(#ppt_w*0.50)" calcmode="lin" valueType="num">
                                      <p:cBhvr>
                                        <p:cTn id="46" dur="250" decel="50000" autoRev="1" fill="hold">
                                          <p:stCondLst>
                                            <p:cond delay="0"/>
                                          </p:stCondLst>
                                        </p:cTn>
                                        <p:tgtEl>
                                          <p:spTgt spid="6">
                                            <p:txEl>
                                              <p:pRg st="6" end="6"/>
                                            </p:txEl>
                                          </p:spTgt>
                                        </p:tgtEl>
                                        <p:attrNameLst>
                                          <p:attrName>ppt_x</p:attrName>
                                        </p:attrNameLst>
                                      </p:cBhvr>
                                    </p:anim>
                                    <p:anim from="(-#ppt_h/2)" to="(#ppt_y)" calcmode="lin" valueType="num">
                                      <p:cBhvr>
                                        <p:cTn id="47" dur="500" fill="hold">
                                          <p:stCondLst>
                                            <p:cond delay="0"/>
                                          </p:stCondLst>
                                        </p:cTn>
                                        <p:tgtEl>
                                          <p:spTgt spid="6">
                                            <p:txEl>
                                              <p:pRg st="6" end="6"/>
                                            </p:txEl>
                                          </p:spTgt>
                                        </p:tgtEl>
                                        <p:attrNameLst>
                                          <p:attrName>ppt_y</p:attrName>
                                        </p:attrNameLst>
                                      </p:cBhvr>
                                    </p:anim>
                                    <p:animRot by="21600000">
                                      <p:cBhvr>
                                        <p:cTn id="48" dur="500" fill="hold">
                                          <p:stCondLst>
                                            <p:cond delay="0"/>
                                          </p:stCondLst>
                                        </p:cTn>
                                        <p:tgtEl>
                                          <p:spTgt spid="6">
                                            <p:txEl>
                                              <p:pRg st="6" end="6"/>
                                            </p:txEl>
                                          </p:spTgt>
                                        </p:tgtEl>
                                        <p:attrNameLst>
                                          <p:attrName>r</p:attrName>
                                        </p:attrNameLst>
                                      </p:cBhvr>
                                    </p:animRo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6">
                                            <p:txEl>
                                              <p:pRg st="7" end="7"/>
                                            </p:txEl>
                                          </p:spTgt>
                                        </p:tgtEl>
                                        <p:attrNameLst>
                                          <p:attrName>style.visibility</p:attrName>
                                        </p:attrNameLst>
                                      </p:cBhvr>
                                      <p:to>
                                        <p:strVal val="visible"/>
                                      </p:to>
                                    </p:set>
                                    <p:animEffect transition="in" filter="fade">
                                      <p:cBhvr>
                                        <p:cTn id="53" dur="1000"/>
                                        <p:tgtEl>
                                          <p:spTgt spid="6">
                                            <p:txEl>
                                              <p:pRg st="7" end="7"/>
                                            </p:txEl>
                                          </p:spTgt>
                                        </p:tgtEl>
                                      </p:cBhvr>
                                    </p:animEffect>
                                    <p:anim calcmode="lin" valueType="num">
                                      <p:cBhvr>
                                        <p:cTn id="54"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1146</TotalTime>
  <Words>1387</Words>
  <Application>Microsoft Office PowerPoint</Application>
  <PresentationFormat>Panorámica</PresentationFormat>
  <Paragraphs>23</Paragraphs>
  <Slides>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7</vt:i4>
      </vt:variant>
    </vt:vector>
  </HeadingPairs>
  <TitlesOfParts>
    <vt:vector size="14" baseType="lpstr">
      <vt:lpstr>Aptos</vt:lpstr>
      <vt:lpstr>Aptos Display</vt:lpstr>
      <vt:lpstr>Arial</vt:lpstr>
      <vt:lpstr>Helvetica Neue Medium</vt:lpstr>
      <vt:lpstr>Maiandra GD</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Neyo Pin</dc:creator>
  <cp:lastModifiedBy>Neyo Pin</cp:lastModifiedBy>
  <cp:revision>1</cp:revision>
  <dcterms:created xsi:type="dcterms:W3CDTF">2026-06-26T23:00:36Z</dcterms:created>
  <dcterms:modified xsi:type="dcterms:W3CDTF">2026-06-28T03:23:11Z</dcterms:modified>
</cp:coreProperties>
</file>