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59" r:id="rId3"/>
    <p:sldId id="256" r:id="rId4"/>
    <p:sldId id="261" r:id="rId5"/>
    <p:sldId id="262" r:id="rId6"/>
    <p:sldId id="263"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687173-4AAE-4B18-9965-10F2D66EDC0F}" v="271" dt="2026-07-03T21:03:42.8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79" d="100"/>
          <a:sy n="79" d="100"/>
        </p:scale>
        <p:origin x="114" y="1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yo Pin" userId="79c528af0adab5ca" providerId="LiveId" clId="{60682474-229F-4A82-976A-62E5493B5E58}"/>
    <pc:docChg chg="undo custSel addSld delSld modSld">
      <pc:chgData name="Neyo Pin" userId="79c528af0adab5ca" providerId="LiveId" clId="{60682474-229F-4A82-976A-62E5493B5E58}" dt="2026-07-03T21:03:42.872" v="2620"/>
      <pc:docMkLst>
        <pc:docMk/>
      </pc:docMkLst>
      <pc:sldChg chg="addSp modSp mod modTransition setBg addAnim delAnim modAnim">
        <pc:chgData name="Neyo Pin" userId="79c528af0adab5ca" providerId="LiveId" clId="{60682474-229F-4A82-976A-62E5493B5E58}" dt="2026-07-02T14:29:50.921" v="751"/>
        <pc:sldMkLst>
          <pc:docMk/>
          <pc:sldMk cId="3805744696" sldId="256"/>
        </pc:sldMkLst>
        <pc:spChg chg="mod">
          <ac:chgData name="Neyo Pin" userId="79c528af0adab5ca" providerId="LiveId" clId="{60682474-229F-4A82-976A-62E5493B5E58}" dt="2026-07-02T13:21:29.443" v="723" actId="20577"/>
          <ac:spMkLst>
            <pc:docMk/>
            <pc:sldMk cId="3805744696" sldId="256"/>
            <ac:spMk id="3" creationId="{C40411EC-2AD7-324E-24D1-3B6F70C66334}"/>
          </ac:spMkLst>
        </pc:spChg>
        <pc:spChg chg="add">
          <ac:chgData name="Neyo Pin" userId="79c528af0adab5ca" providerId="LiveId" clId="{60682474-229F-4A82-976A-62E5493B5E58}" dt="2026-07-02T13:19:38.988" v="715" actId="26606"/>
          <ac:spMkLst>
            <pc:docMk/>
            <pc:sldMk cId="3805744696" sldId="256"/>
            <ac:spMk id="8" creationId="{7D9D36D6-2AC5-46A1-A849-4C82D5264A3A}"/>
          </ac:spMkLst>
        </pc:spChg>
        <pc:picChg chg="add mod">
          <ac:chgData name="Neyo Pin" userId="79c528af0adab5ca" providerId="LiveId" clId="{60682474-229F-4A82-976A-62E5493B5E58}" dt="2026-07-02T13:19:38.988" v="715" actId="26606"/>
          <ac:picMkLst>
            <pc:docMk/>
            <pc:sldMk cId="3805744696" sldId="256"/>
            <ac:picMk id="2" creationId="{6AC87B54-9580-7607-42E6-E384D55BDBB6}"/>
          </ac:picMkLst>
        </pc:picChg>
      </pc:sldChg>
      <pc:sldChg chg="add del modTransition modAnim">
        <pc:chgData name="Neyo Pin" userId="79c528af0adab5ca" providerId="LiveId" clId="{60682474-229F-4A82-976A-62E5493B5E58}" dt="2026-07-02T16:37:44.779" v="774" actId="2696"/>
        <pc:sldMkLst>
          <pc:docMk/>
          <pc:sldMk cId="2784178077" sldId="260"/>
        </pc:sldMkLst>
      </pc:sldChg>
      <pc:sldChg chg="addSp delSp modSp new mod modTransition setBg">
        <pc:chgData name="Neyo Pin" userId="79c528af0adab5ca" providerId="LiveId" clId="{60682474-229F-4A82-976A-62E5493B5E58}" dt="2026-07-02T16:39:25.650" v="780"/>
        <pc:sldMkLst>
          <pc:docMk/>
          <pc:sldMk cId="1755870163" sldId="261"/>
        </pc:sldMkLst>
        <pc:spChg chg="del">
          <ac:chgData name="Neyo Pin" userId="79c528af0adab5ca" providerId="LiveId" clId="{60682474-229F-4A82-976A-62E5493B5E58}" dt="2026-07-02T16:36:19.795" v="765" actId="478"/>
          <ac:spMkLst>
            <pc:docMk/>
            <pc:sldMk cId="1755870163" sldId="261"/>
            <ac:spMk id="2" creationId="{E37D724B-2380-406F-1CF9-0BB6D74936CE}"/>
          </ac:spMkLst>
        </pc:spChg>
        <pc:spChg chg="del mod">
          <ac:chgData name="Neyo Pin" userId="79c528af0adab5ca" providerId="LiveId" clId="{60682474-229F-4A82-976A-62E5493B5E58}" dt="2026-07-02T16:36:24.005" v="767"/>
          <ac:spMkLst>
            <pc:docMk/>
            <pc:sldMk cId="1755870163" sldId="261"/>
            <ac:spMk id="3" creationId="{D8D383F8-549A-9AE7-27CF-2860891E838B}"/>
          </ac:spMkLst>
        </pc:spChg>
        <pc:spChg chg="add del">
          <ac:chgData name="Neyo Pin" userId="79c528af0adab5ca" providerId="LiveId" clId="{60682474-229F-4A82-976A-62E5493B5E58}" dt="2026-07-02T16:36:40.713" v="769" actId="26606"/>
          <ac:spMkLst>
            <pc:docMk/>
            <pc:sldMk cId="1755870163" sldId="261"/>
            <ac:spMk id="9" creationId="{42A4FC2C-047E-45A5-965D-8E1E3BF09BC6}"/>
          </ac:spMkLst>
        </pc:spChg>
        <pc:picChg chg="add mod">
          <ac:chgData name="Neyo Pin" userId="79c528af0adab5ca" providerId="LiveId" clId="{60682474-229F-4A82-976A-62E5493B5E58}" dt="2026-07-02T16:37:08.024" v="773" actId="14100"/>
          <ac:picMkLst>
            <pc:docMk/>
            <pc:sldMk cId="1755870163" sldId="261"/>
            <ac:picMk id="4" creationId="{6528A84C-95F2-7D86-90D8-CE2B85C95466}"/>
          </ac:picMkLst>
        </pc:picChg>
      </pc:sldChg>
      <pc:sldChg chg="addSp delSp modSp new mod modTransition setBg addAnim delAnim modAnim">
        <pc:chgData name="Neyo Pin" userId="79c528af0adab5ca" providerId="LiveId" clId="{60682474-229F-4A82-976A-62E5493B5E58}" dt="2026-07-03T15:25:11.278" v="964" actId="20577"/>
        <pc:sldMkLst>
          <pc:docMk/>
          <pc:sldMk cId="1356579829" sldId="262"/>
        </pc:sldMkLst>
        <pc:spChg chg="del">
          <ac:chgData name="Neyo Pin" userId="79c528af0adab5ca" providerId="LiveId" clId="{60682474-229F-4A82-976A-62E5493B5E58}" dt="2026-07-03T14:07:36.932" v="782" actId="478"/>
          <ac:spMkLst>
            <pc:docMk/>
            <pc:sldMk cId="1356579829" sldId="262"/>
            <ac:spMk id="2" creationId="{CEBD227F-C15B-47D3-F82F-6BE9CC17E565}"/>
          </ac:spMkLst>
        </pc:spChg>
        <pc:spChg chg="mod">
          <ac:chgData name="Neyo Pin" userId="79c528af0adab5ca" providerId="LiveId" clId="{60682474-229F-4A82-976A-62E5493B5E58}" dt="2026-07-03T15:25:11.278" v="964" actId="20577"/>
          <ac:spMkLst>
            <pc:docMk/>
            <pc:sldMk cId="1356579829" sldId="262"/>
            <ac:spMk id="3" creationId="{12593555-BF34-6ED9-3A19-4917F977DB3D}"/>
          </ac:spMkLst>
        </pc:spChg>
        <pc:spChg chg="add mod">
          <ac:chgData name="Neyo Pin" userId="79c528af0adab5ca" providerId="LiveId" clId="{60682474-229F-4A82-976A-62E5493B5E58}" dt="2026-07-03T14:55:15.911" v="848" actId="1036"/>
          <ac:spMkLst>
            <pc:docMk/>
            <pc:sldMk cId="1356579829" sldId="262"/>
            <ac:spMk id="6" creationId="{66A26BE0-1E31-0F6A-D548-19B115167139}"/>
          </ac:spMkLst>
        </pc:spChg>
        <pc:spChg chg="add">
          <ac:chgData name="Neyo Pin" userId="79c528af0adab5ca" providerId="LiveId" clId="{60682474-229F-4A82-976A-62E5493B5E58}" dt="2026-07-03T14:54:03.225" v="820" actId="26606"/>
          <ac:spMkLst>
            <pc:docMk/>
            <pc:sldMk cId="1356579829" sldId="262"/>
            <ac:spMk id="10" creationId="{D009D6D5-DAC2-4A8B-A17A-E206B9012D09}"/>
          </ac:spMkLst>
        </pc:spChg>
        <pc:picChg chg="add">
          <ac:chgData name="Neyo Pin" userId="79c528af0adab5ca" providerId="LiveId" clId="{60682474-229F-4A82-976A-62E5493B5E58}" dt="2026-07-03T14:18:14.529" v="818"/>
          <ac:picMkLst>
            <pc:docMk/>
            <pc:sldMk cId="1356579829" sldId="262"/>
            <ac:picMk id="4" creationId="{6E60EDD1-95C5-3BC5-B21E-B5AE68BDE893}"/>
          </ac:picMkLst>
        </pc:picChg>
        <pc:picChg chg="add mod">
          <ac:chgData name="Neyo Pin" userId="79c528af0adab5ca" providerId="LiveId" clId="{60682474-229F-4A82-976A-62E5493B5E58}" dt="2026-07-03T15:21:25.103" v="934" actId="1076"/>
          <ac:picMkLst>
            <pc:docMk/>
            <pc:sldMk cId="1356579829" sldId="262"/>
            <ac:picMk id="5" creationId="{B2B92ABF-1AED-8448-503E-3B2F4DE4F451}"/>
          </ac:picMkLst>
        </pc:picChg>
      </pc:sldChg>
      <pc:sldChg chg="addSp delSp modSp new mod modTransition setBg addAnim delAnim modAnim">
        <pc:chgData name="Neyo Pin" userId="79c528af0adab5ca" providerId="LiveId" clId="{60682474-229F-4A82-976A-62E5493B5E58}" dt="2026-07-03T21:03:42.872" v="2620"/>
        <pc:sldMkLst>
          <pc:docMk/>
          <pc:sldMk cId="3243213201" sldId="263"/>
        </pc:sldMkLst>
        <pc:spChg chg="del">
          <ac:chgData name="Neyo Pin" userId="79c528af0adab5ca" providerId="LiveId" clId="{60682474-229F-4A82-976A-62E5493B5E58}" dt="2026-07-03T15:00:10.663" v="870" actId="478"/>
          <ac:spMkLst>
            <pc:docMk/>
            <pc:sldMk cId="3243213201" sldId="263"/>
            <ac:spMk id="2" creationId="{E1E5E2B4-7C4E-1EC7-D5FB-1E965828B4D2}"/>
          </ac:spMkLst>
        </pc:spChg>
        <pc:spChg chg="mod">
          <ac:chgData name="Neyo Pin" userId="79c528af0adab5ca" providerId="LiveId" clId="{60682474-229F-4A82-976A-62E5493B5E58}" dt="2026-07-03T21:01:18.147" v="2573" actId="1076"/>
          <ac:spMkLst>
            <pc:docMk/>
            <pc:sldMk cId="3243213201" sldId="263"/>
            <ac:spMk id="3" creationId="{BC4E1557-7090-8362-6D4B-16E9F7970256}"/>
          </ac:spMkLst>
        </pc:spChg>
        <pc:spChg chg="add">
          <ac:chgData name="Neyo Pin" userId="79c528af0adab5ca" providerId="LiveId" clId="{60682474-229F-4A82-976A-62E5493B5E58}" dt="2026-07-03T15:15:06.567" v="881" actId="26606"/>
          <ac:spMkLst>
            <pc:docMk/>
            <pc:sldMk cId="3243213201" sldId="263"/>
            <ac:spMk id="9" creationId="{7FF47CB7-972F-479F-A36D-9E72D26EC8DA}"/>
          </ac:spMkLst>
        </pc:spChg>
        <pc:spChg chg="add">
          <ac:chgData name="Neyo Pin" userId="79c528af0adab5ca" providerId="LiveId" clId="{60682474-229F-4A82-976A-62E5493B5E58}" dt="2026-07-03T15:15:06.567" v="881" actId="26606"/>
          <ac:spMkLst>
            <pc:docMk/>
            <pc:sldMk cId="3243213201" sldId="263"/>
            <ac:spMk id="11" creationId="{0D153B68-5844-490D-8E67-F616D6D721CA}"/>
          </ac:spMkLst>
        </pc:spChg>
        <pc:spChg chg="add">
          <ac:chgData name="Neyo Pin" userId="79c528af0adab5ca" providerId="LiveId" clId="{60682474-229F-4A82-976A-62E5493B5E58}" dt="2026-07-03T15:15:06.567" v="881" actId="26606"/>
          <ac:spMkLst>
            <pc:docMk/>
            <pc:sldMk cId="3243213201" sldId="263"/>
            <ac:spMk id="13" creationId="{9A0D773F-7A7D-4DBB-9DEA-86BB8B8F4BC8}"/>
          </ac:spMkLst>
        </pc:spChg>
        <pc:picChg chg="add mod">
          <ac:chgData name="Neyo Pin" userId="79c528af0adab5ca" providerId="LiveId" clId="{60682474-229F-4A82-976A-62E5493B5E58}" dt="2026-07-03T21:01:08.605" v="2572" actId="1076"/>
          <ac:picMkLst>
            <pc:docMk/>
            <pc:sldMk cId="3243213201" sldId="263"/>
            <ac:picMk id="4" creationId="{9852C06E-CF17-A87A-D0D4-7AB40BBE6731}"/>
          </ac:picMkLst>
        </pc:picChg>
      </pc:sldChg>
      <pc:sldChg chg="addSp delSp modSp new mod modTransition setBg addAnim delAnim modAnim">
        <pc:chgData name="Neyo Pin" userId="79c528af0adab5ca" providerId="LiveId" clId="{60682474-229F-4A82-976A-62E5493B5E58}" dt="2026-07-03T20:15:53.796" v="1462"/>
        <pc:sldMkLst>
          <pc:docMk/>
          <pc:sldMk cId="3562269971" sldId="264"/>
        </pc:sldMkLst>
        <pc:spChg chg="del">
          <ac:chgData name="Neyo Pin" userId="79c528af0adab5ca" providerId="LiveId" clId="{60682474-229F-4A82-976A-62E5493B5E58}" dt="2026-07-03T19:36:26.397" v="966" actId="478"/>
          <ac:spMkLst>
            <pc:docMk/>
            <pc:sldMk cId="3562269971" sldId="264"/>
            <ac:spMk id="2" creationId="{CDD8CE35-067E-C745-C8E8-569DC900BED0}"/>
          </ac:spMkLst>
        </pc:spChg>
        <pc:spChg chg="mod">
          <ac:chgData name="Neyo Pin" userId="79c528af0adab5ca" providerId="LiveId" clId="{60682474-229F-4A82-976A-62E5493B5E58}" dt="2026-07-03T20:05:40.756" v="1376" actId="20577"/>
          <ac:spMkLst>
            <pc:docMk/>
            <pc:sldMk cId="3562269971" sldId="264"/>
            <ac:spMk id="3" creationId="{5827283F-3BBB-5C49-2479-6DC78FC7A467}"/>
          </ac:spMkLst>
        </pc:spChg>
        <pc:spChg chg="add">
          <ac:chgData name="Neyo Pin" userId="79c528af0adab5ca" providerId="LiveId" clId="{60682474-229F-4A82-976A-62E5493B5E58}" dt="2026-07-03T19:59:57.079" v="1135" actId="26606"/>
          <ac:spMkLst>
            <pc:docMk/>
            <pc:sldMk cId="3562269971" sldId="264"/>
            <ac:spMk id="9" creationId="{7FF47CB7-972F-479F-A36D-9E72D26EC8DA}"/>
          </ac:spMkLst>
        </pc:spChg>
        <pc:spChg chg="add">
          <ac:chgData name="Neyo Pin" userId="79c528af0adab5ca" providerId="LiveId" clId="{60682474-229F-4A82-976A-62E5493B5E58}" dt="2026-07-03T19:59:57.079" v="1135" actId="26606"/>
          <ac:spMkLst>
            <pc:docMk/>
            <pc:sldMk cId="3562269971" sldId="264"/>
            <ac:spMk id="11" creationId="{0D153B68-5844-490D-8E67-F616D6D721CA}"/>
          </ac:spMkLst>
        </pc:spChg>
        <pc:spChg chg="add">
          <ac:chgData name="Neyo Pin" userId="79c528af0adab5ca" providerId="LiveId" clId="{60682474-229F-4A82-976A-62E5493B5E58}" dt="2026-07-03T19:59:57.079" v="1135" actId="26606"/>
          <ac:spMkLst>
            <pc:docMk/>
            <pc:sldMk cId="3562269971" sldId="264"/>
            <ac:spMk id="13" creationId="{9A0D773F-7A7D-4DBB-9DEA-86BB8B8F4BC8}"/>
          </ac:spMkLst>
        </pc:spChg>
        <pc:picChg chg="add mod">
          <ac:chgData name="Neyo Pin" userId="79c528af0adab5ca" providerId="LiveId" clId="{60682474-229F-4A82-976A-62E5493B5E58}" dt="2026-07-03T20:06:04.305" v="1379" actId="1076"/>
          <ac:picMkLst>
            <pc:docMk/>
            <pc:sldMk cId="3562269971" sldId="264"/>
            <ac:picMk id="4" creationId="{9FAA5EC5-FF1A-2BF9-BC0C-E6141F4AD84F}"/>
          </ac:picMkLst>
        </pc:picChg>
      </pc:sldChg>
      <pc:sldChg chg="addSp delSp modSp new mod modTransition setBg addAnim delAnim modAnim">
        <pc:chgData name="Neyo Pin" userId="79c528af0adab5ca" providerId="LiveId" clId="{60682474-229F-4A82-976A-62E5493B5E58}" dt="2026-07-03T20:52:14.756" v="2571"/>
        <pc:sldMkLst>
          <pc:docMk/>
          <pc:sldMk cId="3931540823" sldId="265"/>
        </pc:sldMkLst>
        <pc:spChg chg="del">
          <ac:chgData name="Neyo Pin" userId="79c528af0adab5ca" providerId="LiveId" clId="{60682474-229F-4A82-976A-62E5493B5E58}" dt="2026-07-03T20:20:07.458" v="1464" actId="478"/>
          <ac:spMkLst>
            <pc:docMk/>
            <pc:sldMk cId="3931540823" sldId="265"/>
            <ac:spMk id="2" creationId="{22A856E4-6C50-7591-8D7E-AB926B34EBB3}"/>
          </ac:spMkLst>
        </pc:spChg>
        <pc:spChg chg="mod ord">
          <ac:chgData name="Neyo Pin" userId="79c528af0adab5ca" providerId="LiveId" clId="{60682474-229F-4A82-976A-62E5493B5E58}" dt="2026-07-03T20:47:48.293" v="2534" actId="208"/>
          <ac:spMkLst>
            <pc:docMk/>
            <pc:sldMk cId="3931540823" sldId="265"/>
            <ac:spMk id="3" creationId="{AF664C2B-A648-6F24-BB02-54F41AFA1120}"/>
          </ac:spMkLst>
        </pc:spChg>
        <pc:spChg chg="add del">
          <ac:chgData name="Neyo Pin" userId="79c528af0adab5ca" providerId="LiveId" clId="{60682474-229F-4A82-976A-62E5493B5E58}" dt="2026-07-03T20:45:33.575" v="2522" actId="26606"/>
          <ac:spMkLst>
            <pc:docMk/>
            <pc:sldMk cId="3931540823" sldId="265"/>
            <ac:spMk id="9" creationId="{6897DEB4-4A88-4293-A935-9B25506C1530}"/>
          </ac:spMkLst>
        </pc:spChg>
        <pc:spChg chg="add del">
          <ac:chgData name="Neyo Pin" userId="79c528af0adab5ca" providerId="LiveId" clId="{60682474-229F-4A82-976A-62E5493B5E58}" dt="2026-07-03T20:45:33.575" v="2522" actId="26606"/>
          <ac:spMkLst>
            <pc:docMk/>
            <pc:sldMk cId="3931540823" sldId="265"/>
            <ac:spMk id="11" creationId="{FBE42BC3-6707-4CBF-9386-048B994A4F19}"/>
          </ac:spMkLst>
        </pc:spChg>
        <pc:spChg chg="add">
          <ac:chgData name="Neyo Pin" userId="79c528af0adab5ca" providerId="LiveId" clId="{60682474-229F-4A82-976A-62E5493B5E58}" dt="2026-07-03T20:45:33.575" v="2522" actId="26606"/>
          <ac:spMkLst>
            <pc:docMk/>
            <pc:sldMk cId="3931540823" sldId="265"/>
            <ac:spMk id="16" creationId="{61293230-B0F6-45B1-96D1-13D18E242995}"/>
          </ac:spMkLst>
        </pc:spChg>
        <pc:spChg chg="add">
          <ac:chgData name="Neyo Pin" userId="79c528af0adab5ca" providerId="LiveId" clId="{60682474-229F-4A82-976A-62E5493B5E58}" dt="2026-07-03T20:45:33.575" v="2522" actId="26606"/>
          <ac:spMkLst>
            <pc:docMk/>
            <pc:sldMk cId="3931540823" sldId="265"/>
            <ac:spMk id="18" creationId="{DB74BAD7-F0FC-4719-A31F-1ABDB62116DA}"/>
          </ac:spMkLst>
        </pc:spChg>
        <pc:picChg chg="add mod ord">
          <ac:chgData name="Neyo Pin" userId="79c528af0adab5ca" providerId="LiveId" clId="{60682474-229F-4A82-976A-62E5493B5E58}" dt="2026-07-03T20:46:23.502" v="2528" actId="1076"/>
          <ac:picMkLst>
            <pc:docMk/>
            <pc:sldMk cId="3931540823" sldId="265"/>
            <ac:picMk id="4" creationId="{CB2FD368-B544-74DD-4E28-38D235830E3B}"/>
          </ac:picMkLst>
        </pc:picChg>
        <pc:picChg chg="add mod">
          <ac:chgData name="Neyo Pin" userId="79c528af0adab5ca" providerId="LiveId" clId="{60682474-229F-4A82-976A-62E5493B5E58}" dt="2026-07-03T20:46:13.697" v="2525" actId="14100"/>
          <ac:picMkLst>
            <pc:docMk/>
            <pc:sldMk cId="3931540823" sldId="265"/>
            <ac:picMk id="6" creationId="{18F199FB-774D-1006-F27D-3982E6F8690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F28B95-06BD-49E7-AD61-317E86C6105E}" type="datetimeFigureOut">
              <a:rPr lang="en-US" smtClean="0"/>
              <a:t>7/3/2026</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3B7389-4F4E-442F-8A6E-E83952DC35E6}" type="slidenum">
              <a:rPr lang="en-US" smtClean="0"/>
              <a:t>‹Nº›</a:t>
            </a:fld>
            <a:endParaRPr lang="en-US"/>
          </a:p>
        </p:txBody>
      </p:sp>
    </p:spTree>
    <p:extLst>
      <p:ext uri="{BB962C8B-B14F-4D97-AF65-F5344CB8AC3E}">
        <p14:creationId xmlns:p14="http://schemas.microsoft.com/office/powerpoint/2010/main" val="3362631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123B7389-4F4E-442F-8A6E-E83952DC35E6}" type="slidenum">
              <a:rPr lang="en-US" smtClean="0"/>
              <a:t>8</a:t>
            </a:fld>
            <a:endParaRPr lang="en-US"/>
          </a:p>
        </p:txBody>
      </p:sp>
    </p:spTree>
    <p:extLst>
      <p:ext uri="{BB962C8B-B14F-4D97-AF65-F5344CB8AC3E}">
        <p14:creationId xmlns:p14="http://schemas.microsoft.com/office/powerpoint/2010/main" val="13823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CED270-1C19-8383-9D6B-7AA7F4D29C4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8181BB3F-AB2D-1B1F-2FBB-DF720B76B2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FC8060E3-CBB4-6CFF-FF1B-84F88DF76DDD}"/>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5" name="Marcador de pie de página 4">
            <a:extLst>
              <a:ext uri="{FF2B5EF4-FFF2-40B4-BE49-F238E27FC236}">
                <a16:creationId xmlns:a16="http://schemas.microsoft.com/office/drawing/2014/main" id="{FAB7A8A2-2062-5CFD-807D-43FB20C3AE6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290C325-2E41-CF5A-D235-74B3E80437A8}"/>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519056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6F22B1-AAD0-5595-CE0B-DF839B1BF4D1}"/>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9F19B166-6A30-5801-5EA1-E33B2159CEC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54098454-D6D6-026F-2034-CCF43B3389AE}"/>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5" name="Marcador de pie de página 4">
            <a:extLst>
              <a:ext uri="{FF2B5EF4-FFF2-40B4-BE49-F238E27FC236}">
                <a16:creationId xmlns:a16="http://schemas.microsoft.com/office/drawing/2014/main" id="{E5F17129-30D1-5340-130C-FBB53DECF521}"/>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DA7073C-0D42-B924-0EDF-B2A251E8BF4B}"/>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46199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4936F2-CD7C-D7D4-5343-EBA051D4AD0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23E3DE66-C296-5407-40D7-4D0D68EF0A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796A355-F1DC-35A3-1580-6944C2511502}"/>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5" name="Marcador de pie de página 4">
            <a:extLst>
              <a:ext uri="{FF2B5EF4-FFF2-40B4-BE49-F238E27FC236}">
                <a16:creationId xmlns:a16="http://schemas.microsoft.com/office/drawing/2014/main" id="{A2FC5D4B-F2CA-ED65-5DC2-55309ED14A9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7099F65-D2B9-6A96-100B-965709024279}"/>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3663695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70C61A-5382-86CC-0DC5-E0BA863CE57E}"/>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35B4D9D9-B2EE-DE81-E82E-5D366FD995F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C5361ED6-AB01-336A-34B2-F1D5B28DADF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A0897A3E-BBD8-5345-6F4A-E19F5C317E7B}"/>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6" name="Marcador de pie de página 5">
            <a:extLst>
              <a:ext uri="{FF2B5EF4-FFF2-40B4-BE49-F238E27FC236}">
                <a16:creationId xmlns:a16="http://schemas.microsoft.com/office/drawing/2014/main" id="{C7F775F8-1850-C80C-749E-A61DF4303D10}"/>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CA3D8486-7D08-BC39-A080-E90CA1271F01}"/>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2985873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8F8255-A99D-BA06-2E15-335F8511D57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8BAD96F9-E4EF-C9E9-7AFD-BFCA7ADCE3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16F5A4D-DAC1-9C08-4B78-7991613A869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EB230514-74A3-AFA6-9D66-5E6DD37EF9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3473615-75ED-E4E5-881E-B52D4EB0D89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6BF39752-9DB0-3228-31B6-D4A3B805082B}"/>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8" name="Marcador de pie de página 7">
            <a:extLst>
              <a:ext uri="{FF2B5EF4-FFF2-40B4-BE49-F238E27FC236}">
                <a16:creationId xmlns:a16="http://schemas.microsoft.com/office/drawing/2014/main" id="{21949451-ABDA-1E8D-8797-D703C448CA82}"/>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F06946AE-6388-C3DC-A7FA-FFB0E3AE02C6}"/>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256021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FAE247-A21C-A6C5-CA94-5B8ECEC0625A}"/>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9D3F9B2D-9B65-24A3-7DFB-07E07E813E2E}"/>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4" name="Marcador de pie de página 3">
            <a:extLst>
              <a:ext uri="{FF2B5EF4-FFF2-40B4-BE49-F238E27FC236}">
                <a16:creationId xmlns:a16="http://schemas.microsoft.com/office/drawing/2014/main" id="{B7B220B5-00EE-5240-7FCB-ABD27F2C95D3}"/>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096D7E66-8E07-BB41-CA85-BD64EEB03F71}"/>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2007988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C27AD4D-D719-DF90-3B1B-B830619EE236}"/>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3" name="Marcador de pie de página 2">
            <a:extLst>
              <a:ext uri="{FF2B5EF4-FFF2-40B4-BE49-F238E27FC236}">
                <a16:creationId xmlns:a16="http://schemas.microsoft.com/office/drawing/2014/main" id="{2E791410-0230-79BD-949E-955746315423}"/>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DE4221CE-E660-5FCD-FE5D-C094B26C2818}"/>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2019134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78DFBA-EC5B-3988-6C13-20F8C35C95A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279655D-5901-7547-D586-8BDC89FF93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A5F3DB2F-28E2-2FFA-9BCF-9CE952963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35FC0D6-91F5-A65D-5531-CE4D2C4DFD6D}"/>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6" name="Marcador de pie de página 5">
            <a:extLst>
              <a:ext uri="{FF2B5EF4-FFF2-40B4-BE49-F238E27FC236}">
                <a16:creationId xmlns:a16="http://schemas.microsoft.com/office/drawing/2014/main" id="{0BCCAD14-3D13-40A9-A2DB-BD0E17B9E97E}"/>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D0E845A9-3A9A-87DB-0897-38F1D898D9DD}"/>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1685433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FC60DB-92C3-5965-2795-AB23227305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052B69F0-C75A-33AC-889B-DF289B82D9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C04BC4F5-944A-CC4F-1210-B71C2D8C51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7F1B00E-3D9E-E2D1-0148-74F23769C8ED}"/>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6" name="Marcador de pie de página 5">
            <a:extLst>
              <a:ext uri="{FF2B5EF4-FFF2-40B4-BE49-F238E27FC236}">
                <a16:creationId xmlns:a16="http://schemas.microsoft.com/office/drawing/2014/main" id="{7B947901-6C23-C639-8895-CB8D891A8BE6}"/>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CBFA9C57-0E5B-06F2-4A96-6E5DE19F46ED}"/>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2271734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2C8C3F-23F7-90EE-A295-5A4B1DAFF43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B557AED-B223-EBCB-4034-6E1439B9067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C6A0EDB4-BB2F-BAC4-21D3-50DC92A2A992}"/>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5" name="Marcador de pie de página 4">
            <a:extLst>
              <a:ext uri="{FF2B5EF4-FFF2-40B4-BE49-F238E27FC236}">
                <a16:creationId xmlns:a16="http://schemas.microsoft.com/office/drawing/2014/main" id="{8F9F8C43-3D43-8453-C567-6F24860F49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A9EFAC08-FEBA-9F0A-BF34-D83DA197F059}"/>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2849557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FAD751B-EF36-FA07-CB20-E525AEC66A3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235FCB7B-EB71-8FD6-DF6D-8BE1079CF4B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10254AF-D8D6-9762-8A5E-FB19AC2DEED8}"/>
              </a:ext>
            </a:extLst>
          </p:cNvPr>
          <p:cNvSpPr>
            <a:spLocks noGrp="1"/>
          </p:cNvSpPr>
          <p:nvPr>
            <p:ph type="dt" sz="half" idx="10"/>
          </p:nvPr>
        </p:nvSpPr>
        <p:spPr/>
        <p:txBody>
          <a:bodyPr/>
          <a:lstStyle/>
          <a:p>
            <a:fld id="{F7687166-BB40-4406-9806-A03A58E242A2}" type="datetimeFigureOut">
              <a:rPr lang="en-US" smtClean="0"/>
              <a:t>7/3/2026</a:t>
            </a:fld>
            <a:endParaRPr lang="en-US"/>
          </a:p>
        </p:txBody>
      </p:sp>
      <p:sp>
        <p:nvSpPr>
          <p:cNvPr id="5" name="Marcador de pie de página 4">
            <a:extLst>
              <a:ext uri="{FF2B5EF4-FFF2-40B4-BE49-F238E27FC236}">
                <a16:creationId xmlns:a16="http://schemas.microsoft.com/office/drawing/2014/main" id="{B0E49AFB-A217-7744-3C40-E6BFBF9A1A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24967B5-319F-BAD4-3B15-38558C4B1BA9}"/>
              </a:ext>
            </a:extLst>
          </p:cNvPr>
          <p:cNvSpPr>
            <a:spLocks noGrp="1"/>
          </p:cNvSpPr>
          <p:nvPr>
            <p:ph type="sldNum" sz="quarter" idx="12"/>
          </p:nvPr>
        </p:nvSpPr>
        <p:spPr/>
        <p:txBody>
          <a:bodyPr/>
          <a:lstStyle/>
          <a:p>
            <a:fld id="{BD2EEB5D-C156-44DD-BC43-94C0C6934416}" type="slidenum">
              <a:rPr lang="en-US" smtClean="0"/>
              <a:t>‹Nº›</a:t>
            </a:fld>
            <a:endParaRPr lang="en-US"/>
          </a:p>
        </p:txBody>
      </p:sp>
    </p:spTree>
    <p:extLst>
      <p:ext uri="{BB962C8B-B14F-4D97-AF65-F5344CB8AC3E}">
        <p14:creationId xmlns:p14="http://schemas.microsoft.com/office/powerpoint/2010/main" val="629134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DBE28B-02A3-A2C6-1B05-9465E213F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C08A9D9-735A-13C1-89C6-3A24635247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86B9702-3410-80F4-D332-9CE3778585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687166-BB40-4406-9806-A03A58E242A2}" type="datetimeFigureOut">
              <a:rPr lang="en-US" smtClean="0"/>
              <a:t>7/3/2026</a:t>
            </a:fld>
            <a:endParaRPr lang="en-US"/>
          </a:p>
        </p:txBody>
      </p:sp>
      <p:sp>
        <p:nvSpPr>
          <p:cNvPr id="5" name="Marcador de pie de página 4">
            <a:extLst>
              <a:ext uri="{FF2B5EF4-FFF2-40B4-BE49-F238E27FC236}">
                <a16:creationId xmlns:a16="http://schemas.microsoft.com/office/drawing/2014/main" id="{72677DA2-7C22-9069-A24E-47D3F5A5D2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38D3CEE9-2563-15A1-5514-DC345D3BF0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2EEB5D-C156-44DD-BC43-94C0C6934416}" type="slidenum">
              <a:rPr lang="en-US" smtClean="0"/>
              <a:t>‹Nº›</a:t>
            </a:fld>
            <a:endParaRPr lang="en-US"/>
          </a:p>
        </p:txBody>
      </p:sp>
    </p:spTree>
    <p:extLst>
      <p:ext uri="{BB962C8B-B14F-4D97-AF65-F5344CB8AC3E}">
        <p14:creationId xmlns:p14="http://schemas.microsoft.com/office/powerpoint/2010/main" val="55891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C40411EC-2AD7-324E-24D1-3B6F70C66334}"/>
              </a:ext>
            </a:extLst>
          </p:cNvPr>
          <p:cNvSpPr>
            <a:spLocks noGrp="1"/>
          </p:cNvSpPr>
          <p:nvPr>
            <p:ph type="subTitle" idx="1"/>
          </p:nvPr>
        </p:nvSpPr>
        <p:spPr>
          <a:xfrm>
            <a:off x="5133252" y="214411"/>
            <a:ext cx="6880072" cy="6444943"/>
          </a:xfrm>
          <a:noFill/>
        </p:spPr>
        <p:txBody>
          <a:bodyPr>
            <a:noAutofit/>
          </a:bodyPr>
          <a:lstStyle/>
          <a:p>
            <a:pPr algn="l"/>
            <a:r>
              <a:rPr lang="es-EC" sz="28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MÓDULO 2: LAS 7 IGLESIAS</a:t>
            </a:r>
            <a:r>
              <a:rPr lang="es-EC" sz="2800" b="1" dirty="0">
                <a:ln>
                  <a:solidFill>
                    <a:srgbClr val="0000FF"/>
                  </a:solidFill>
                </a:ln>
                <a:effectLst>
                  <a:outerShdw blurRad="38100" dist="38100" dir="2700000" algn="tl">
                    <a:srgbClr val="000000">
                      <a:alpha val="43137"/>
                    </a:srgbClr>
                  </a:outerShdw>
                </a:effectLst>
                <a:latin typeface="Maiandra GD" panose="020E0502030308020204" pitchFamily="34" charset="0"/>
              </a:rPr>
              <a:t> </a:t>
            </a:r>
            <a:r>
              <a:rPr lang="es-EC" sz="2800" b="1" dirty="0">
                <a:effectLst>
                  <a:outerShdw blurRad="38100" dist="38100" dir="2700000" algn="tl">
                    <a:srgbClr val="000000">
                      <a:alpha val="43137"/>
                    </a:srgbClr>
                  </a:outerShdw>
                </a:effectLst>
                <a:latin typeface="Maiandra GD" panose="020E0502030308020204" pitchFamily="34" charset="0"/>
              </a:rPr>
              <a:t>(</a:t>
            </a:r>
            <a:r>
              <a:rPr lang="es-EC" sz="2800" b="1" dirty="0">
                <a:ln>
                  <a:solidFill>
                    <a:srgbClr val="0000FF"/>
                  </a:solidFill>
                </a:ln>
                <a:effectLst>
                  <a:outerShdw blurRad="38100" dist="38100" dir="2700000" algn="tl">
                    <a:srgbClr val="000000">
                      <a:alpha val="43137"/>
                    </a:srgbClr>
                  </a:outerShdw>
                </a:effectLst>
                <a:latin typeface="Maiandra GD" panose="020E0502030308020204" pitchFamily="34" charset="0"/>
              </a:rPr>
              <a:t>Caps. 2 y 3</a:t>
            </a:r>
            <a:r>
              <a:rPr lang="es-EC" sz="2800" b="1" dirty="0">
                <a:effectLst>
                  <a:outerShdw blurRad="38100" dist="38100" dir="2700000" algn="tl">
                    <a:srgbClr val="000000">
                      <a:alpha val="43137"/>
                    </a:srgbClr>
                  </a:outerShdw>
                </a:effectLst>
                <a:latin typeface="Maiandra GD" panose="020E0502030308020204" pitchFamily="34" charset="0"/>
              </a:rPr>
              <a:t>)</a:t>
            </a:r>
            <a:r>
              <a:rPr lang="es-EC" sz="2800" b="1" dirty="0">
                <a:ln>
                  <a:solidFill>
                    <a:srgbClr val="0000FF"/>
                  </a:solidFill>
                </a:ln>
                <a:effectLst>
                  <a:outerShdw blurRad="38100" dist="38100" dir="2700000" algn="tl">
                    <a:srgbClr val="000000">
                      <a:alpha val="43137"/>
                    </a:srgbClr>
                  </a:outerShdw>
                </a:effectLst>
                <a:latin typeface="Maiandra GD" panose="020E0502030308020204" pitchFamily="34" charset="0"/>
              </a:rPr>
              <a:t> </a:t>
            </a:r>
          </a:p>
          <a:p>
            <a:pPr algn="l"/>
            <a:r>
              <a:rPr lang="es-EC" dirty="0">
                <a:effectLst>
                  <a:outerShdw blurRad="38100" dist="38100" dir="2700000" algn="tl">
                    <a:srgbClr val="000000">
                      <a:alpha val="43137"/>
                    </a:srgbClr>
                  </a:outerShdw>
                </a:effectLst>
                <a:latin typeface="Maiandra GD" panose="020E0502030308020204" pitchFamily="34" charset="0"/>
              </a:rPr>
              <a:t>Como vimos, primariamente el Apocalipsis fue dirigido a 7 iglesias del Asia Menor (</a:t>
            </a:r>
            <a:r>
              <a:rPr lang="es-EC" b="1" dirty="0">
                <a:solidFill>
                  <a:srgbClr val="0000FF"/>
                </a:solidFill>
                <a:effectLst>
                  <a:outerShdw blurRad="38100" dist="38100" dir="2700000" algn="tl">
                    <a:srgbClr val="000000">
                      <a:alpha val="43137"/>
                    </a:srgbClr>
                  </a:outerShdw>
                </a:effectLst>
                <a:latin typeface="Maiandra GD" panose="020E0502030308020204" pitchFamily="34" charset="0"/>
              </a:rPr>
              <a:t>Ap.1:4,11</a:t>
            </a:r>
            <a:r>
              <a:rPr lang="es-EC" dirty="0">
                <a:effectLst>
                  <a:outerShdw blurRad="38100" dist="38100" dir="2700000" algn="tl">
                    <a:srgbClr val="000000">
                      <a:alpha val="43137"/>
                    </a:srgbClr>
                  </a:outerShdw>
                </a:effectLst>
                <a:latin typeface="Maiandra GD" panose="020E0502030308020204" pitchFamily="34" charset="0"/>
              </a:rPr>
              <a:t>). ¿Por qué, precisamente, a esas iglesias es que se escribe? Porque a finales del siglo primero estas iglesias constituían un centro estratégico del cristianismo (después de la destrucción de Jerusalén en el año 70 </a:t>
            </a:r>
            <a:r>
              <a:rPr lang="es-EC" dirty="0" err="1">
                <a:effectLst>
                  <a:outerShdw blurRad="38100" dist="38100" dir="2700000" algn="tl">
                    <a:srgbClr val="000000">
                      <a:alpha val="43137"/>
                    </a:srgbClr>
                  </a:outerShdw>
                </a:effectLst>
                <a:latin typeface="Maiandra GD" panose="020E0502030308020204" pitchFamily="34" charset="0"/>
              </a:rPr>
              <a:t>dC</a:t>
            </a:r>
            <a:r>
              <a:rPr lang="es-EC" dirty="0">
                <a:effectLst>
                  <a:outerShdw blurRad="38100" dist="38100" dir="2700000" algn="tl">
                    <a:srgbClr val="000000">
                      <a:alpha val="43137"/>
                    </a:srgbClr>
                  </a:outerShdw>
                </a:effectLst>
                <a:latin typeface="Maiandra GD" panose="020E0502030308020204" pitchFamily="34" charset="0"/>
              </a:rPr>
              <a:t>, el eje de la vida cristiana se desplazó hacia Asia Menor); además, aunque varias de ellas fueron fundadas por el ministerio del apóstol Pablo, estas siete estaban bajo el cuidado del apóstol Juan.</a:t>
            </a:r>
          </a:p>
          <a:p>
            <a:pPr algn="l"/>
            <a:r>
              <a:rPr lang="es-EC" dirty="0">
                <a:effectLst>
                  <a:outerShdw blurRad="38100" dist="38100" dir="2700000" algn="tl">
                    <a:srgbClr val="000000">
                      <a:alpha val="43137"/>
                    </a:srgbClr>
                  </a:outerShdw>
                </a:effectLst>
                <a:latin typeface="Maiandra GD" panose="020E0502030308020204" pitchFamily="34" charset="0"/>
              </a:rPr>
              <a:t>Como se observará en el mapa, las 7 ciudades donde estaban las iglesias formaban una especie de circuito, lo que iba a facilitar el que un mismo mensajero lleve el escrito para que cada iglesia lo leyera antes de enviarlo a la siguiente.</a:t>
            </a:r>
          </a:p>
        </p:txBody>
      </p:sp>
      <p:pic>
        <p:nvPicPr>
          <p:cNvPr id="2" name="Imagen 1" descr="💒 LAS 7 IGLESIAS DEL APOCALIPSIS.‼️ En el libro de Apocalipsis se  mencionan siete iglesias ubicadas en la región romana de Asia. Cada iglesia  recibió un mensaje específico que incluía: ▪️elogios ▪️advertencias">
            <a:extLst>
              <a:ext uri="{FF2B5EF4-FFF2-40B4-BE49-F238E27FC236}">
                <a16:creationId xmlns:a16="http://schemas.microsoft.com/office/drawing/2014/main" id="{6AC87B54-9580-7607-42E6-E384D55BDBB6}"/>
              </a:ext>
            </a:extLst>
          </p:cNvPr>
          <p:cNvPicPr>
            <a:picLocks noChangeAspect="1"/>
          </p:cNvPicPr>
          <p:nvPr/>
        </p:nvPicPr>
        <p:blipFill>
          <a:blip r:embed="rId2"/>
          <a:srcRect t="23426"/>
          <a:stretch>
            <a:fillRect/>
          </a:stretch>
        </p:blipFill>
        <p:spPr>
          <a:xfrm>
            <a:off x="20" y="10"/>
            <a:ext cx="4992985" cy="6857990"/>
          </a:xfrm>
          <a:prstGeom prst="rect">
            <a:avLst/>
          </a:prstGeom>
        </p:spPr>
      </p:pic>
    </p:spTree>
    <p:extLst>
      <p:ext uri="{BB962C8B-B14F-4D97-AF65-F5344CB8AC3E}">
        <p14:creationId xmlns:p14="http://schemas.microsoft.com/office/powerpoint/2010/main" val="3805744696"/>
      </p:ext>
    </p:extLst>
  </p:cSld>
  <p:clrMapOvr>
    <a:masterClrMapping/>
  </p:clrMapOvr>
  <mc:AlternateContent xmlns:mc="http://schemas.openxmlformats.org/markup-compatibility/2006" xmlns:p14="http://schemas.microsoft.com/office/powerpoint/2010/main">
    <mc:Choice Requires="p14">
      <p:transition spd="slow" p14:dur="30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3)">
                                      <p:cBhvr>
                                        <p:cTn id="7" dur="275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arn(outVertical)">
                                      <p:cBhvr>
                                        <p:cTn id="10" dur="175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edge">
                                      <p:cBhvr>
                                        <p:cTn id="15" dur="3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3" presetClass="entr" presetSubtype="32"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plus(out)">
                                      <p:cBhvr>
                                        <p:cTn id="20" dur="2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6528A84C-95F2-7D86-90D8-CE2B85C95466}"/>
              </a:ext>
            </a:extLst>
          </p:cNvPr>
          <p:cNvPicPr>
            <a:picLocks noGrp="1" noChangeAspect="1"/>
          </p:cNvPicPr>
          <p:nvPr>
            <p:ph idx="1"/>
          </p:nvPr>
        </p:nvPicPr>
        <p:blipFill>
          <a:blip r:embed="rId2"/>
          <a:stretch>
            <a:fillRect/>
          </a:stretch>
        </p:blipFill>
        <p:spPr>
          <a:xfrm>
            <a:off x="0" y="0"/>
            <a:ext cx="12192000" cy="7028273"/>
          </a:xfrm>
          <a:prstGeom prst="rect">
            <a:avLst/>
          </a:prstGeom>
        </p:spPr>
      </p:pic>
    </p:spTree>
    <p:extLst>
      <p:ext uri="{BB962C8B-B14F-4D97-AF65-F5344CB8AC3E}">
        <p14:creationId xmlns:p14="http://schemas.microsoft.com/office/powerpoint/2010/main" val="1755870163"/>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2593555-BF34-6ED9-3A19-4917F977DB3D}"/>
              </a:ext>
            </a:extLst>
          </p:cNvPr>
          <p:cNvSpPr>
            <a:spLocks noGrp="1"/>
          </p:cNvSpPr>
          <p:nvPr>
            <p:ph idx="1"/>
          </p:nvPr>
        </p:nvSpPr>
        <p:spPr>
          <a:xfrm>
            <a:off x="307427" y="220716"/>
            <a:ext cx="7499656" cy="6511159"/>
          </a:xfrm>
        </p:spPr>
        <p:txBody>
          <a:bodyPr>
            <a:normAutofit fontScale="85000" lnSpcReduction="10000"/>
          </a:bodyPr>
          <a:lstStyle/>
          <a:p>
            <a:pPr marL="0" indent="0">
              <a:buNone/>
            </a:pPr>
            <a:r>
              <a:rPr lang="es-EC"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LO CONSTANTE EN EL MENSAJE A CADA IGLESIA.</a:t>
            </a:r>
            <a:endParaRPr lang="en-US"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Cada una de las 7 iglesias recibe su mensaje de parte del Señor, según su particular condición; no obstante, es interesante notar que hay un patrón muy definido en cada carta; pareciera que en ello va la intención de </a:t>
            </a:r>
            <a:r>
              <a:rPr lang="es-EC" sz="2400" b="1" dirty="0">
                <a:solidFill>
                  <a:srgbClr val="7030A0"/>
                </a:solidFill>
                <a:effectLst>
                  <a:outerShdw blurRad="38100" dist="38100" dir="2700000" algn="tl">
                    <a:srgbClr val="000000">
                      <a:alpha val="43137"/>
                    </a:srgbClr>
                  </a:outerShdw>
                </a:effectLst>
                <a:latin typeface="Maiandra GD" panose="020E0502030308020204" pitchFamily="34" charset="0"/>
              </a:rPr>
              <a:t>Jesús</a:t>
            </a:r>
            <a:r>
              <a:rPr lang="es-EC" sz="2400" dirty="0">
                <a:effectLst>
                  <a:outerShdw blurRad="38100" dist="38100" dir="2700000" algn="tl">
                    <a:srgbClr val="000000">
                      <a:alpha val="43137"/>
                    </a:srgbClr>
                  </a:outerShdw>
                </a:effectLst>
                <a:latin typeface="Maiandra GD" panose="020E0502030308020204" pitchFamily="34" charset="0"/>
              </a:rPr>
              <a:t>, yendo directo al punto y demostrando que no está haciendo acepción ninguna, tratando a todas las iglesias dentro de Su buen propósito. </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En cada mensaje hallamos lo siguiente:</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1. El destinatario. </a:t>
            </a:r>
            <a:r>
              <a:rPr lang="es-EC" sz="2400" dirty="0">
                <a:effectLst>
                  <a:outerShdw blurRad="38100" dist="38100" dir="2700000" algn="tl">
                    <a:srgbClr val="000000">
                      <a:alpha val="43137"/>
                    </a:srgbClr>
                  </a:outerShdw>
                </a:effectLst>
                <a:latin typeface="Maiandra GD" panose="020E0502030308020204" pitchFamily="34" charset="0"/>
              </a:rPr>
              <a:t>El Señor le dicta a Juan lo que debe escribir </a:t>
            </a:r>
            <a:r>
              <a:rPr lang="es-EC" sz="2400" i="1" dirty="0">
                <a:effectLst>
                  <a:outerShdw blurRad="38100" dist="38100" dir="2700000" algn="tl">
                    <a:srgbClr val="000000">
                      <a:alpha val="43137"/>
                    </a:srgbClr>
                  </a:outerShdw>
                </a:effectLst>
                <a:latin typeface="Maiandra GD" panose="020E0502030308020204" pitchFamily="34" charset="0"/>
              </a:rPr>
              <a:t>“al ángel de la iglesia que está en…”</a:t>
            </a:r>
            <a:r>
              <a:rPr lang="es-EC" sz="2400" dirty="0">
                <a:effectLst>
                  <a:outerShdw blurRad="38100" dist="38100" dir="2700000" algn="tl">
                    <a:srgbClr val="000000">
                      <a:alpha val="43137"/>
                    </a:srgbClr>
                  </a:outerShdw>
                </a:effectLst>
                <a:latin typeface="Maiandra GD" panose="020E0502030308020204" pitchFamily="34" charset="0"/>
              </a:rPr>
              <a:t>. La casi totalidad de los biblistas e intérpretes coinciden en que se trata del pastor o líder al frente de cada iglesia (más adelante se dedicará más atención a cuanto se opina acerca de </a:t>
            </a:r>
            <a:r>
              <a:rPr lang="es-EC" sz="2400" i="1" dirty="0">
                <a:effectLst>
                  <a:outerShdw blurRad="38100" dist="38100" dir="2700000" algn="tl">
                    <a:srgbClr val="000000">
                      <a:alpha val="43137"/>
                    </a:srgbClr>
                  </a:outerShdw>
                </a:effectLst>
                <a:latin typeface="Maiandra GD" panose="020E0502030308020204" pitchFamily="34" charset="0"/>
              </a:rPr>
              <a:t>“el ángel”</a:t>
            </a:r>
            <a:r>
              <a:rPr lang="es-EC" sz="2400" dirty="0">
                <a:effectLst>
                  <a:outerShdw blurRad="38100" dist="38100" dir="2700000" algn="tl">
                    <a:srgbClr val="000000">
                      <a:alpha val="43137"/>
                    </a:srgbClr>
                  </a:outerShdw>
                </a:effectLst>
                <a:latin typeface="Maiandra GD" panose="020E0502030308020204" pitchFamily="34" charset="0"/>
              </a:rPr>
              <a:t> de </a:t>
            </a:r>
            <a:r>
              <a:rPr lang="es-EC" sz="2400">
                <a:effectLst>
                  <a:outerShdw blurRad="38100" dist="38100" dir="2700000" algn="tl">
                    <a:srgbClr val="000000">
                      <a:alpha val="43137"/>
                    </a:srgbClr>
                  </a:outerShdw>
                </a:effectLst>
                <a:latin typeface="Maiandra GD" panose="020E0502030308020204" pitchFamily="34" charset="0"/>
              </a:rPr>
              <a:t>cada iglesia). </a:t>
            </a:r>
            <a:r>
              <a:rPr lang="es-EC" sz="2400" dirty="0">
                <a:effectLst>
                  <a:outerShdw blurRad="38100" dist="38100" dir="2700000" algn="tl">
                    <a:srgbClr val="000000">
                      <a:alpha val="43137"/>
                    </a:srgbClr>
                  </a:outerShdw>
                </a:effectLst>
                <a:latin typeface="Maiandra GD" panose="020E0502030308020204" pitchFamily="34" charset="0"/>
              </a:rPr>
              <a:t>Se puede apreciar que, por extensión, cada mensaje va dirigido a cada iglesia en particular.</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2. El Remitente. </a:t>
            </a:r>
            <a:r>
              <a:rPr lang="es-EC" sz="2400" dirty="0">
                <a:effectLst>
                  <a:outerShdw blurRad="38100" dist="38100" dir="2700000" algn="tl">
                    <a:srgbClr val="000000">
                      <a:alpha val="43137"/>
                    </a:srgbClr>
                  </a:outerShdw>
                </a:effectLst>
                <a:latin typeface="Maiandra GD" panose="020E0502030308020204" pitchFamily="34" charset="0"/>
              </a:rPr>
              <a:t>Un remitente es quien dirige una carta a otro. Lo escribimos así, con “R” mayúscula, porque cada vez es el Señor Jesucristo, que Se presenta con distintos títulos cuyo significado consideraremos.</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3. </a:t>
            </a:r>
            <a:r>
              <a:rPr lang="es-EC" sz="2400" b="1" i="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“Yo conozco tus obras”</a:t>
            </a:r>
            <a:r>
              <a:rPr lang="es-EC" sz="24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 </a:t>
            </a:r>
            <a:r>
              <a:rPr lang="es-EC" sz="2400" dirty="0">
                <a:effectLst>
                  <a:outerShdw blurRad="38100" dist="38100" dir="2700000" algn="tl">
                    <a:srgbClr val="000000">
                      <a:alpha val="43137"/>
                    </a:srgbClr>
                  </a:outerShdw>
                </a:effectLst>
                <a:latin typeface="Maiandra GD" panose="020E0502030308020204" pitchFamily="34" charset="0"/>
              </a:rPr>
              <a:t>Vimos ya al Señor en medio de los 7 candeleros, que representan las 7 iglesias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1:20</a:t>
            </a:r>
            <a:r>
              <a:rPr lang="es-EC" sz="2400" dirty="0">
                <a:effectLst>
                  <a:outerShdw blurRad="38100" dist="38100" dir="2700000" algn="tl">
                    <a:srgbClr val="000000">
                      <a:alpha val="43137"/>
                    </a:srgbClr>
                  </a:outerShdw>
                </a:effectLst>
                <a:latin typeface="Maiandra GD" panose="020E0502030308020204" pitchFamily="34" charset="0"/>
              </a:rPr>
              <a:t>). Él conoce plenamente a cada iglesia, y lo declara en cada ocasión.</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000" dirty="0"/>
          </a:p>
        </p:txBody>
      </p:sp>
      <p:pic>
        <p:nvPicPr>
          <p:cNvPr id="5" name="Imagen 4" descr="LAS CARTAS A LAS SIETE IGLESIAS">
            <a:extLst>
              <a:ext uri="{FF2B5EF4-FFF2-40B4-BE49-F238E27FC236}">
                <a16:creationId xmlns:a16="http://schemas.microsoft.com/office/drawing/2014/main" id="{B2B92ABF-1AED-8448-503E-3B2F4DE4F451}"/>
              </a:ext>
            </a:extLst>
          </p:cNvPr>
          <p:cNvPicPr>
            <a:picLocks noChangeAspect="1"/>
          </p:cNvPicPr>
          <p:nvPr/>
        </p:nvPicPr>
        <p:blipFill>
          <a:blip r:embed="rId2"/>
          <a:srcRect l="9085" r="17662" b="-1"/>
          <a:stretch>
            <a:fillRect/>
          </a:stretch>
        </p:blipFill>
        <p:spPr>
          <a:xfrm>
            <a:off x="7807083" y="446699"/>
            <a:ext cx="4321854"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Rectángulo 5">
            <a:extLst>
              <a:ext uri="{FF2B5EF4-FFF2-40B4-BE49-F238E27FC236}">
                <a16:creationId xmlns:a16="http://schemas.microsoft.com/office/drawing/2014/main" id="{66A26BE0-1E31-0F6A-D548-19B115167139}"/>
              </a:ext>
            </a:extLst>
          </p:cNvPr>
          <p:cNvSpPr/>
          <p:nvPr/>
        </p:nvSpPr>
        <p:spPr>
          <a:xfrm>
            <a:off x="8267437" y="6490138"/>
            <a:ext cx="3921515" cy="56125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56579829"/>
      </p:ext>
    </p:extLst>
  </p:cSld>
  <p:clrMapOvr>
    <a:masterClrMapping/>
  </p:clrMapOvr>
  <mc:AlternateContent xmlns:mc="http://schemas.openxmlformats.org/markup-compatibility/2006" xmlns:p14="http://schemas.microsoft.com/office/powerpoint/2010/main">
    <mc:Choice Requires="p14">
      <p:transition spd="slow" p14:dur="32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xEl>
                                              <p:pRg st="1" end="1"/>
                                            </p:txEl>
                                          </p:spTgt>
                                        </p:tgtEl>
                                      </p:cBhvr>
                                    </p:animEffect>
                                  </p:childTnLst>
                                </p:cTn>
                              </p:par>
                              <p:par>
                                <p:cTn id="17" presetID="21" presetClass="entr" presetSubtype="3"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3)">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edge">
                                      <p:cBhvr>
                                        <p:cTn id="31" dur="20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3"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2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45" dur="20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BC4E1557-7090-8362-6D4B-16E9F7970256}"/>
              </a:ext>
            </a:extLst>
          </p:cNvPr>
          <p:cNvSpPr>
            <a:spLocks noGrp="1"/>
          </p:cNvSpPr>
          <p:nvPr>
            <p:ph idx="1"/>
          </p:nvPr>
        </p:nvSpPr>
        <p:spPr>
          <a:xfrm>
            <a:off x="5324843" y="340869"/>
            <a:ext cx="6709502" cy="7441325"/>
          </a:xfrm>
        </p:spPr>
        <p:txBody>
          <a:bodyPr>
            <a:normAutofit/>
          </a:bodyPr>
          <a:lstStyle/>
          <a:p>
            <a:pPr marL="0" indent="0">
              <a:buNone/>
            </a:pPr>
            <a:r>
              <a:rPr lang="es-EC" sz="26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4. La evaluación de la iglesia. </a:t>
            </a:r>
            <a:r>
              <a:rPr lang="es-EC" sz="2400" dirty="0">
                <a:effectLst>
                  <a:outerShdw blurRad="38100" dist="38100" dir="2700000" algn="tl">
                    <a:srgbClr val="000000">
                      <a:alpha val="43137"/>
                    </a:srgbClr>
                  </a:outerShdw>
                </a:effectLst>
                <a:latin typeface="Maiandra GD" panose="020E0502030308020204" pitchFamily="34" charset="0"/>
              </a:rPr>
              <a:t>El Señor le dice a cada iglesia lo que aprueba y/o desaprueba de ella. Es evidente que hay dos iglesias que no tienen cuestionamiento: Esmirna y Filadelfia.</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6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5. Una exhortación consecuente. </a:t>
            </a:r>
            <a:r>
              <a:rPr lang="es-EC" sz="2400" dirty="0">
                <a:effectLst>
                  <a:outerShdw blurRad="38100" dist="38100" dir="2700000" algn="tl">
                    <a:srgbClr val="000000">
                      <a:alpha val="43137"/>
                    </a:srgbClr>
                  </a:outerShdw>
                </a:effectLst>
                <a:latin typeface="Maiandra GD" panose="020E0502030308020204" pitchFamily="34" charset="0"/>
              </a:rPr>
              <a:t>Hay encarecidas recomendaciones, consejos, excitativas, demandas que hace el Señor a cada iglesia, según la evaluación declarada.</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6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6. Una advertencia. </a:t>
            </a:r>
            <a:r>
              <a:rPr lang="es-EC" sz="2400" dirty="0">
                <a:effectLst>
                  <a:outerShdw blurRad="38100" dist="38100" dir="2700000" algn="tl">
                    <a:srgbClr val="000000">
                      <a:alpha val="43137"/>
                    </a:srgbClr>
                  </a:outerShdw>
                </a:effectLst>
                <a:latin typeface="Maiandra GD" panose="020E0502030308020204" pitchFamily="34" charset="0"/>
              </a:rPr>
              <a:t>Si no obedecieren Su voz, habrá consecuencias.</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6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7. </a:t>
            </a:r>
            <a:r>
              <a:rPr lang="es-EC" sz="2600" b="1" i="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“El que tiene oídos para oír, oiga…”</a:t>
            </a:r>
            <a:r>
              <a:rPr lang="es-EC" sz="26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 </a:t>
            </a:r>
            <a:r>
              <a:rPr lang="es-EC" sz="2400" dirty="0">
                <a:effectLst>
                  <a:outerShdw blurRad="38100" dist="38100" dir="2700000" algn="tl">
                    <a:srgbClr val="000000">
                      <a:alpha val="43137"/>
                    </a:srgbClr>
                  </a:outerShdw>
                </a:effectLst>
                <a:latin typeface="Maiandra GD" panose="020E0502030308020204" pitchFamily="34" charset="0"/>
              </a:rPr>
              <a:t>El Espíritu de Dios está hablando a las iglesias, y es para ser debidamente escuchado.</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6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8. Una promesa alentadora. </a:t>
            </a:r>
            <a:r>
              <a:rPr lang="es-EC" sz="2400" dirty="0">
                <a:effectLst>
                  <a:outerShdw blurRad="38100" dist="38100" dir="2700000" algn="tl">
                    <a:srgbClr val="000000">
                      <a:alpha val="43137"/>
                    </a:srgbClr>
                  </a:outerShdw>
                </a:effectLst>
                <a:latin typeface="Maiandra GD" panose="020E0502030308020204" pitchFamily="34" charset="0"/>
              </a:rPr>
              <a:t>Otra frase de siempre es: </a:t>
            </a:r>
            <a:r>
              <a:rPr lang="es-EC" sz="2400" i="1" dirty="0">
                <a:effectLst>
                  <a:outerShdw blurRad="38100" dist="38100" dir="2700000" algn="tl">
                    <a:srgbClr val="000000">
                      <a:alpha val="43137"/>
                    </a:srgbClr>
                  </a:outerShdw>
                </a:effectLst>
                <a:latin typeface="Maiandra GD" panose="020E0502030308020204" pitchFamily="34" charset="0"/>
              </a:rPr>
              <a:t>“Al que venciere…”</a:t>
            </a:r>
            <a:r>
              <a:rPr lang="es-EC" sz="2400" dirty="0">
                <a:effectLst>
                  <a:outerShdw blurRad="38100" dist="38100" dir="2700000" algn="tl">
                    <a:srgbClr val="000000">
                      <a:alpha val="43137"/>
                    </a:srgbClr>
                  </a:outerShdw>
                </a:effectLst>
                <a:latin typeface="Maiandra GD" panose="020E0502030308020204" pitchFamily="34" charset="0"/>
              </a:rPr>
              <a:t>, seguida de ofrecimientos generosos que el Señor hace a cada creyente de cada iglesia.</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400" dirty="0">
              <a:latin typeface="Maiandra GD" panose="020E0502030308020204" pitchFamily="34" charset="0"/>
            </a:endParaRPr>
          </a:p>
        </p:txBody>
      </p:sp>
      <p:pic>
        <p:nvPicPr>
          <p:cNvPr id="4" name="Imagen 3" descr="EL MENSAJE A LAS 7 IGLESIAS DEL APOCALIPISIS (PARTE 1) Hola Bendiciones  hermanos, El Mensaje a las siete Iglesias tiene distintos significados  (Como lo podrás ver en el Esquema). Miremos las distintas">
            <a:extLst>
              <a:ext uri="{FF2B5EF4-FFF2-40B4-BE49-F238E27FC236}">
                <a16:creationId xmlns:a16="http://schemas.microsoft.com/office/drawing/2014/main" id="{9852C06E-CF17-A87A-D0D4-7AB40BBE6731}"/>
              </a:ext>
            </a:extLst>
          </p:cNvPr>
          <p:cNvPicPr>
            <a:picLocks noChangeAspect="1"/>
          </p:cNvPicPr>
          <p:nvPr/>
        </p:nvPicPr>
        <p:blipFill>
          <a:blip r:embed="rId2"/>
          <a:stretch>
            <a:fillRect/>
          </a:stretch>
        </p:blipFill>
        <p:spPr>
          <a:xfrm>
            <a:off x="157655" y="524613"/>
            <a:ext cx="4788505" cy="5921527"/>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432132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750"/>
                                        <p:tgtEl>
                                          <p:spTgt spid="4"/>
                                        </p:tgtEl>
                                      </p:cBhvr>
                                    </p:animEffect>
                                  </p:childTnLst>
                                </p:cTn>
                              </p:par>
                            </p:childTnLst>
                          </p:cTn>
                        </p:par>
                        <p:par>
                          <p:cTn id="8" fill="hold">
                            <p:stCondLst>
                              <p:cond delay="2750"/>
                            </p:stCondLst>
                            <p:childTnLst>
                              <p:par>
                                <p:cTn id="9" presetID="2" presetClass="entr" presetSubtype="12"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7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2" dur="175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7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8" dur="175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175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175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5827283F-3BBB-5C49-2479-6DC78FC7A467}"/>
              </a:ext>
            </a:extLst>
          </p:cNvPr>
          <p:cNvSpPr>
            <a:spLocks noGrp="1"/>
          </p:cNvSpPr>
          <p:nvPr>
            <p:ph idx="1"/>
          </p:nvPr>
        </p:nvSpPr>
        <p:spPr>
          <a:xfrm>
            <a:off x="132429" y="170267"/>
            <a:ext cx="7219402" cy="6621518"/>
          </a:xfrm>
        </p:spPr>
        <p:txBody>
          <a:bodyPr>
            <a:normAutofit lnSpcReduction="10000"/>
          </a:bodyPr>
          <a:lstStyle/>
          <a:p>
            <a:pPr marL="0" indent="0">
              <a:buNone/>
            </a:pPr>
            <a:r>
              <a:rPr lang="es-EC" sz="24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LO QUE REPRESENTAN LAS 7 IGLESIAS.</a:t>
            </a:r>
            <a:endParaRPr lang="en-US" sz="2400"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sz="2000" dirty="0">
                <a:effectLst>
                  <a:outerShdw blurRad="38100" dist="38100" dir="2700000" algn="tl">
                    <a:srgbClr val="000000">
                      <a:alpha val="43137"/>
                    </a:srgbClr>
                  </a:outerShdw>
                </a:effectLst>
                <a:latin typeface="Maiandra GD" panose="020E0502030308020204" pitchFamily="34" charset="0"/>
              </a:rPr>
              <a:t>En su gran mayoría, el cristianismo evangélico entiende que las 7 iglesias realmente existieron, pero también que en ellas hay una representación real de la condición de la iglesia de Cristo en todos los tiempos. No corresponde con la vida de la iglesia en la historia, sino que muestra lo que en cualquier época y lugar puede ser el acontecer de las iglesias.</a:t>
            </a:r>
            <a:endParaRPr lang="en-US" sz="20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000" dirty="0">
                <a:effectLst>
                  <a:outerShdw blurRad="38100" dist="38100" dir="2700000" algn="tl">
                    <a:srgbClr val="000000">
                      <a:alpha val="43137"/>
                    </a:srgbClr>
                  </a:outerShdw>
                </a:effectLst>
                <a:latin typeface="Maiandra GD" panose="020E0502030308020204" pitchFamily="34" charset="0"/>
              </a:rPr>
              <a:t>En nuestro estudio siguiente analizaremos la situación de cada una de las 7 iglesias; dejamos aquí lo destacable a la vista en la lectura del texto:</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a:t>
            </a:r>
            <a:r>
              <a:rPr lang="es-EC" sz="2000" b="1" u="sng" dirty="0" err="1">
                <a:effectLst>
                  <a:outerShdw blurRad="38100" dist="38100" dir="2700000" algn="tl">
                    <a:srgbClr val="000000">
                      <a:alpha val="43137"/>
                    </a:srgbClr>
                  </a:outerShdw>
                </a:effectLst>
                <a:latin typeface="Maiandra GD" panose="020E0502030308020204" pitchFamily="34" charset="0"/>
              </a:rPr>
              <a:t>Efeso</a:t>
            </a:r>
            <a:r>
              <a:rPr lang="es-EC" sz="2000" dirty="0">
                <a:effectLst>
                  <a:outerShdw blurRad="38100" dist="38100" dir="2700000" algn="tl">
                    <a:srgbClr val="000000">
                      <a:alpha val="43137"/>
                    </a:srgbClr>
                  </a:outerShdw>
                </a:effectLst>
                <a:latin typeface="Maiandra GD" panose="020E0502030308020204" pitchFamily="34" charset="0"/>
              </a:rPr>
              <a:t>. Una iglesia que había </a:t>
            </a:r>
            <a:r>
              <a:rPr lang="es-EC" sz="2000" i="1" dirty="0">
                <a:effectLst>
                  <a:outerShdw blurRad="38100" dist="38100" dir="2700000" algn="tl">
                    <a:srgbClr val="000000">
                      <a:alpha val="43137"/>
                    </a:srgbClr>
                  </a:outerShdw>
                </a:effectLst>
                <a:latin typeface="Maiandra GD" panose="020E0502030308020204" pitchFamily="34" charset="0"/>
              </a:rPr>
              <a:t>“dejado su primer amor” </a:t>
            </a:r>
            <a:r>
              <a:rPr lang="es-EC" sz="2000" dirty="0">
                <a:effectLst>
                  <a:outerShdw blurRad="38100" dist="38100" dir="2700000" algn="tl">
                    <a:srgbClr val="000000">
                      <a:alpha val="43137"/>
                    </a:srgbClr>
                  </a:outerShdw>
                </a:effectLst>
                <a:latin typeface="Maiandra GD" panose="020E0502030308020204" pitchFamily="34" charset="0"/>
              </a:rPr>
              <a:t>(</a:t>
            </a:r>
            <a:r>
              <a:rPr lang="es-EC" sz="2000" b="1" dirty="0">
                <a:effectLst>
                  <a:outerShdw blurRad="38100" dist="38100" dir="2700000" algn="tl">
                    <a:srgbClr val="000000">
                      <a:alpha val="43137"/>
                    </a:srgbClr>
                  </a:outerShdw>
                </a:effectLst>
                <a:latin typeface="Maiandra GD" panose="020E0502030308020204" pitchFamily="34" charset="0"/>
              </a:rPr>
              <a:t>2:4</a:t>
            </a:r>
            <a:r>
              <a:rPr lang="es-EC" sz="2000" dirty="0">
                <a:effectLst>
                  <a:outerShdw blurRad="38100" dist="38100" dir="2700000" algn="tl">
                    <a:srgbClr val="000000">
                      <a:alpha val="43137"/>
                    </a:srgbClr>
                  </a:outerShdw>
                </a:effectLst>
                <a:latin typeface="Maiandra GD" panose="020E0502030308020204" pitchFamily="34" charset="0"/>
              </a:rPr>
              <a:t>).</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Esmirna</a:t>
            </a:r>
            <a:r>
              <a:rPr lang="es-EC" sz="2000" dirty="0">
                <a:effectLst>
                  <a:outerShdw blurRad="38100" dist="38100" dir="2700000" algn="tl">
                    <a:srgbClr val="000000">
                      <a:alpha val="43137"/>
                    </a:srgbClr>
                  </a:outerShdw>
                </a:effectLst>
                <a:latin typeface="Maiandra GD" panose="020E0502030308020204" pitchFamily="34" charset="0"/>
              </a:rPr>
              <a:t>. Una iglesia perseguida pero que se mantiene fiel.</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Pérgamo</a:t>
            </a:r>
            <a:r>
              <a:rPr lang="es-EC" sz="2000" dirty="0">
                <a:effectLst>
                  <a:outerShdw blurRad="38100" dist="38100" dir="2700000" algn="tl">
                    <a:srgbClr val="000000">
                      <a:alpha val="43137"/>
                    </a:srgbClr>
                  </a:outerShdw>
                </a:effectLst>
                <a:latin typeface="Maiandra GD" panose="020E0502030308020204" pitchFamily="34" charset="0"/>
              </a:rPr>
              <a:t>. Una iglesia tolerante con el error.</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a:t>
            </a:r>
            <a:r>
              <a:rPr lang="es-EC" sz="2000" b="1" u="sng" dirty="0" err="1">
                <a:effectLst>
                  <a:outerShdw blurRad="38100" dist="38100" dir="2700000" algn="tl">
                    <a:srgbClr val="000000">
                      <a:alpha val="43137"/>
                    </a:srgbClr>
                  </a:outerShdw>
                </a:effectLst>
                <a:latin typeface="Maiandra GD" panose="020E0502030308020204" pitchFamily="34" charset="0"/>
              </a:rPr>
              <a:t>Tiatira</a:t>
            </a:r>
            <a:r>
              <a:rPr lang="es-EC" sz="2000" dirty="0">
                <a:effectLst>
                  <a:outerShdw blurRad="38100" dist="38100" dir="2700000" algn="tl">
                    <a:srgbClr val="000000">
                      <a:alpha val="43137"/>
                    </a:srgbClr>
                  </a:outerShdw>
                </a:effectLst>
                <a:latin typeface="Maiandra GD" panose="020E0502030308020204" pitchFamily="34" charset="0"/>
              </a:rPr>
              <a:t>. Una iglesia permisiva de lo mundano.</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Sardis</a:t>
            </a:r>
            <a:r>
              <a:rPr lang="es-EC" sz="2000" dirty="0">
                <a:effectLst>
                  <a:outerShdw blurRad="38100" dist="38100" dir="2700000" algn="tl">
                    <a:srgbClr val="000000">
                      <a:alpha val="43137"/>
                    </a:srgbClr>
                  </a:outerShdw>
                </a:effectLst>
                <a:latin typeface="Maiandra GD" panose="020E0502030308020204" pitchFamily="34" charset="0"/>
              </a:rPr>
              <a:t>. Una iglesia maquillada, pero de espiritualidad mortecina.</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Filadelfia</a:t>
            </a:r>
            <a:r>
              <a:rPr lang="es-EC" sz="2000" dirty="0">
                <a:effectLst>
                  <a:outerShdw blurRad="38100" dist="38100" dir="2700000" algn="tl">
                    <a:srgbClr val="000000">
                      <a:alpha val="43137"/>
                    </a:srgbClr>
                  </a:outerShdw>
                </a:effectLst>
                <a:latin typeface="Maiandra GD" panose="020E0502030308020204" pitchFamily="34" charset="0"/>
              </a:rPr>
              <a:t>. Una iglesia fiel, paciente y perseverante.</a:t>
            </a:r>
            <a:endParaRPr lang="en-US" sz="2000" dirty="0">
              <a:effectLst>
                <a:outerShdw blurRad="38100" dist="38100" dir="2700000" algn="tl">
                  <a:srgbClr val="000000">
                    <a:alpha val="43137"/>
                  </a:srgbClr>
                </a:outerShdw>
              </a:effectLst>
              <a:latin typeface="Maiandra GD" panose="020E0502030308020204" pitchFamily="34" charset="0"/>
            </a:endParaRPr>
          </a:p>
          <a:p>
            <a:pPr lvl="0"/>
            <a:r>
              <a:rPr lang="es-EC" sz="2000" b="1" u="sng" dirty="0">
                <a:effectLst>
                  <a:outerShdw blurRad="38100" dist="38100" dir="2700000" algn="tl">
                    <a:srgbClr val="000000">
                      <a:alpha val="43137"/>
                    </a:srgbClr>
                  </a:outerShdw>
                </a:effectLst>
                <a:latin typeface="Maiandra GD" panose="020E0502030308020204" pitchFamily="34" charset="0"/>
              </a:rPr>
              <a:t>La iglesia en </a:t>
            </a:r>
            <a:r>
              <a:rPr lang="es-EC" sz="2000" b="1" u="sng" dirty="0" err="1">
                <a:effectLst>
                  <a:outerShdw blurRad="38100" dist="38100" dir="2700000" algn="tl">
                    <a:srgbClr val="000000">
                      <a:alpha val="43137"/>
                    </a:srgbClr>
                  </a:outerShdw>
                </a:effectLst>
                <a:latin typeface="Maiandra GD" panose="020E0502030308020204" pitchFamily="34" charset="0"/>
              </a:rPr>
              <a:t>Laodicea</a:t>
            </a:r>
            <a:r>
              <a:rPr lang="es-EC" sz="2000" dirty="0">
                <a:effectLst>
                  <a:outerShdw blurRad="38100" dist="38100" dir="2700000" algn="tl">
                    <a:srgbClr val="000000">
                      <a:alpha val="43137"/>
                    </a:srgbClr>
                  </a:outerShdw>
                </a:effectLst>
                <a:latin typeface="Maiandra GD" panose="020E0502030308020204" pitchFamily="34" charset="0"/>
              </a:rPr>
              <a:t>. Una iglesia tibia y presumida.</a:t>
            </a:r>
            <a:endParaRPr lang="en-US" sz="20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000" dirty="0">
              <a:effectLst>
                <a:outerShdw blurRad="38100" dist="38100" dir="2700000" algn="tl">
                  <a:srgbClr val="000000">
                    <a:alpha val="43137"/>
                  </a:srgbClr>
                </a:outerShdw>
              </a:effectLst>
              <a:latin typeface="Maiandra GD" panose="020E0502030308020204" pitchFamily="34" charset="0"/>
            </a:endParaRPr>
          </a:p>
        </p:txBody>
      </p:sp>
      <p:pic>
        <p:nvPicPr>
          <p:cNvPr id="4" name="Imagen 3">
            <a:extLst>
              <a:ext uri="{FF2B5EF4-FFF2-40B4-BE49-F238E27FC236}">
                <a16:creationId xmlns:a16="http://schemas.microsoft.com/office/drawing/2014/main" id="{9FAA5EC5-FF1A-2BF9-BC0C-E6141F4AD84F}"/>
              </a:ext>
            </a:extLst>
          </p:cNvPr>
          <p:cNvPicPr>
            <a:picLocks noChangeAspect="1"/>
          </p:cNvPicPr>
          <p:nvPr/>
        </p:nvPicPr>
        <p:blipFill>
          <a:blip r:embed="rId2"/>
          <a:stretch>
            <a:fillRect/>
          </a:stretch>
        </p:blipFill>
        <p:spPr>
          <a:xfrm>
            <a:off x="7210096" y="219667"/>
            <a:ext cx="4908331" cy="6110714"/>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62269971"/>
      </p:ext>
    </p:extLst>
  </p:cSld>
  <p:clrMapOvr>
    <a:masterClrMapping/>
  </p:clrMapOvr>
  <mc:AlternateContent xmlns:mc="http://schemas.openxmlformats.org/markup-compatibility/2006">
    <mc:Choice xmlns:p14="http://schemas.microsoft.com/office/powerpoint/2010/main" Requires="p14">
      <p:transition spd="slow" p14:dur="275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edge">
                                      <p:cBhvr>
                                        <p:cTn id="7" dur="3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4)">
                                      <p:cBhvr>
                                        <p:cTn id="18" dur="3000"/>
                                        <p:tgtEl>
                                          <p:spTgt spid="4"/>
                                        </p:tgtEl>
                                      </p:cBhvr>
                                    </p:animEffect>
                                  </p:childTnLst>
                                </p:cTn>
                              </p:par>
                            </p:childTnLst>
                          </p:cTn>
                        </p:par>
                        <p:par>
                          <p:cTn id="19" fill="hold">
                            <p:stCondLst>
                              <p:cond delay="3000"/>
                            </p:stCondLst>
                            <p:childTnLst>
                              <p:par>
                                <p:cTn id="20" presetID="2" presetClass="entr" presetSubtype="3"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25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125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ipe(left)">
                                      <p:cBhvr>
                                        <p:cTn id="34" dur="175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20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20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6"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5" presetClass="entr" presetSubtype="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3000"/>
                                        <p:tgtEl>
                                          <p:spTgt spid="3">
                                            <p:txEl>
                                              <p:pRg st="8" end="8"/>
                                            </p:txEl>
                                          </p:spTgt>
                                        </p:tgtEl>
                                      </p:cBhvr>
                                    </p:animEffect>
                                    <p:anim calcmode="lin" valueType="num">
                                      <p:cBhvr>
                                        <p:cTn id="52" dur="3000" fill="hold"/>
                                        <p:tgtEl>
                                          <p:spTgt spid="3">
                                            <p:txEl>
                                              <p:pRg st="8" end="8"/>
                                            </p:txEl>
                                          </p:spTgt>
                                        </p:tgtEl>
                                        <p:attrNameLst>
                                          <p:attrName>ppt_w</p:attrName>
                                        </p:attrNameLst>
                                      </p:cBhvr>
                                      <p:tavLst>
                                        <p:tav tm="0" fmla="#ppt_w*sin(2.5*pi*$)">
                                          <p:val>
                                            <p:fltVal val="0"/>
                                          </p:val>
                                        </p:tav>
                                        <p:tav tm="100000">
                                          <p:val>
                                            <p:fltVal val="1"/>
                                          </p:val>
                                        </p:tav>
                                      </p:tavLst>
                                    </p:anim>
                                    <p:anim calcmode="lin" valueType="num">
                                      <p:cBhvr>
                                        <p:cTn id="53" dur="3000" fill="hold"/>
                                        <p:tgtEl>
                                          <p:spTgt spid="3">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50" presetClass="entr" presetSubtype="0" decel="100000" fill="hold"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p:cTn id="58" dur="2000" fill="hold"/>
                                        <p:tgtEl>
                                          <p:spTgt spid="3">
                                            <p:txEl>
                                              <p:pRg st="9" end="9"/>
                                            </p:txEl>
                                          </p:spTgt>
                                        </p:tgtEl>
                                        <p:attrNameLst>
                                          <p:attrName>ppt_w</p:attrName>
                                        </p:attrNameLst>
                                      </p:cBhvr>
                                      <p:tavLst>
                                        <p:tav tm="0">
                                          <p:val>
                                            <p:strVal val="#ppt_w+.3"/>
                                          </p:val>
                                        </p:tav>
                                        <p:tav tm="100000">
                                          <p:val>
                                            <p:strVal val="#ppt_w"/>
                                          </p:val>
                                        </p:tav>
                                      </p:tavLst>
                                    </p:anim>
                                    <p:anim calcmode="lin" valueType="num">
                                      <p:cBhvr>
                                        <p:cTn id="59" dur="2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60"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B74BAD7-F0FC-4719-A31F-1ABDB621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AF664C2B-A648-6F24-BB02-54F41AFA1120}"/>
              </a:ext>
            </a:extLst>
          </p:cNvPr>
          <p:cNvSpPr>
            <a:spLocks noGrp="1"/>
          </p:cNvSpPr>
          <p:nvPr>
            <p:ph idx="1"/>
          </p:nvPr>
        </p:nvSpPr>
        <p:spPr>
          <a:xfrm>
            <a:off x="97971" y="189411"/>
            <a:ext cx="8549183" cy="6413863"/>
          </a:xfrm>
        </p:spPr>
        <p:txBody>
          <a:bodyPr>
            <a:normAutofit/>
          </a:bodyPr>
          <a:lstStyle/>
          <a:p>
            <a:pPr marL="0" indent="0">
              <a:buNone/>
            </a:pPr>
            <a:r>
              <a:rPr lang="es-EC" sz="3200" b="1" dirty="0">
                <a:ln>
                  <a:solidFill>
                    <a:srgbClr val="0000FF"/>
                  </a:solidFill>
                </a:ln>
                <a:solidFill>
                  <a:srgbClr val="00B0F0"/>
                </a:solidFill>
                <a:effectLst>
                  <a:outerShdw blurRad="38100" dist="38100" dir="2700000" algn="tl">
                    <a:srgbClr val="000000">
                      <a:alpha val="43137"/>
                    </a:srgbClr>
                  </a:outerShdw>
                </a:effectLst>
                <a:latin typeface="Maiandra GD" panose="020E0502030308020204" pitchFamily="34" charset="0"/>
              </a:rPr>
              <a:t>Un momento para reflexionar…</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Puede que tengas tu opinión sobre tu iglesia: ¿Es como la de Sardis? ¿Es como la de Filadelfia? ¿Es como la de </a:t>
            </a:r>
            <a:r>
              <a:rPr lang="es-EC" sz="2400" dirty="0" err="1">
                <a:effectLst>
                  <a:outerShdw blurRad="38100" dist="38100" dir="2700000" algn="tl">
                    <a:srgbClr val="000000">
                      <a:alpha val="43137"/>
                    </a:srgbClr>
                  </a:outerShdw>
                </a:effectLst>
                <a:latin typeface="Maiandra GD" panose="020E0502030308020204" pitchFamily="34" charset="0"/>
              </a:rPr>
              <a:t>Efeso</a:t>
            </a:r>
            <a:r>
              <a:rPr lang="es-EC" sz="2400" dirty="0">
                <a:effectLst>
                  <a:outerShdw blurRad="38100" dist="38100" dir="2700000" algn="tl">
                    <a:srgbClr val="000000">
                      <a:alpha val="43137"/>
                    </a:srgbClr>
                  </a:outerShdw>
                </a:effectLst>
                <a:latin typeface="Maiandra GD" panose="020E0502030308020204" pitchFamily="34" charset="0"/>
              </a:rPr>
              <a:t>? Pero quizás esto te lleve a convertirte en sólo un crítico de otros (¡que hay muchos!), cuando lo debido es ser crítico cabal de sí mismo (¡y no hay muchos!).</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Tú eres un componente vivo de tu iglesia. Pregúntate sólo para ti: ¿Cuál imagen me calza? ¿La de Esmirna? ¿La de Pérgamo? ¿Alguna otra? ¿Una mezcla? Aparta un tiempo, y pregúntale al Espíritu Santo, </a:t>
            </a:r>
            <a:r>
              <a:rPr lang="es-EC" sz="2400" i="1" dirty="0">
                <a:effectLst>
                  <a:outerShdw blurRad="38100" dist="38100" dir="2700000" algn="tl">
                    <a:srgbClr val="000000">
                      <a:alpha val="43137"/>
                    </a:srgbClr>
                  </a:outerShdw>
                </a:effectLst>
                <a:latin typeface="Maiandra GD" panose="020E0502030308020204" pitchFamily="34" charset="0"/>
              </a:rPr>
              <a:t>“que todo lo discierne, aun lo profundo de Dios”</a:t>
            </a:r>
            <a:r>
              <a:rPr lang="es-EC" sz="2400" dirty="0">
                <a:effectLst>
                  <a:outerShdw blurRad="38100" dist="38100" dir="2700000" algn="tl">
                    <a:srgbClr val="000000">
                      <a:alpha val="43137"/>
                    </a:srgbClr>
                  </a:outerShdw>
                </a:effectLst>
                <a:latin typeface="Maiandra GD" panose="020E0502030308020204" pitchFamily="34" charset="0"/>
              </a:rPr>
              <a:t>: ¿Cómo estoy yo?</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Anima tu alma a responder ante el Señor, y pide de ÉL virtud, paciencia, transformación, cuanto reconozcas que necesitas. Si tienes que agradecer, hazlo; si confesar algo, hazlo; pero siempre emprende todo lo que pueda arrancar aplausos del cielo, sin olvidar que es Su gracia la que opera en nosotros todo lo bueno. </a:t>
            </a:r>
            <a:endParaRPr lang="en-US" sz="2400" dirty="0"/>
          </a:p>
        </p:txBody>
      </p:sp>
      <p:pic>
        <p:nvPicPr>
          <p:cNvPr id="6" name="Imagen 5">
            <a:extLst>
              <a:ext uri="{FF2B5EF4-FFF2-40B4-BE49-F238E27FC236}">
                <a16:creationId xmlns:a16="http://schemas.microsoft.com/office/drawing/2014/main" id="{18F199FB-774D-1006-F27D-3982E6F86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4366" y="72651"/>
            <a:ext cx="2690947" cy="3599931"/>
          </a:xfrm>
          <a:prstGeom prst="rect">
            <a:avLst/>
          </a:prstGeom>
        </p:spPr>
      </p:pic>
      <p:pic>
        <p:nvPicPr>
          <p:cNvPr id="4" name="Imagen 3">
            <a:extLst>
              <a:ext uri="{FF2B5EF4-FFF2-40B4-BE49-F238E27FC236}">
                <a16:creationId xmlns:a16="http://schemas.microsoft.com/office/drawing/2014/main" id="{CB2FD368-B544-74DD-4E28-38D235830E3B}"/>
              </a:ext>
            </a:extLst>
          </p:cNvPr>
          <p:cNvPicPr>
            <a:picLocks noChangeAspect="1"/>
          </p:cNvPicPr>
          <p:nvPr/>
        </p:nvPicPr>
        <p:blipFill>
          <a:blip r:embed="rId4"/>
          <a:stretch>
            <a:fillRect/>
          </a:stretch>
        </p:blipFill>
        <p:spPr>
          <a:xfrm>
            <a:off x="9191199" y="2935113"/>
            <a:ext cx="2843590" cy="3791453"/>
          </a:xfrm>
          <a:prstGeom prst="rect">
            <a:avLst/>
          </a:prstGeom>
        </p:spPr>
      </p:pic>
    </p:spTree>
    <p:extLst>
      <p:ext uri="{BB962C8B-B14F-4D97-AF65-F5344CB8AC3E}">
        <p14:creationId xmlns:p14="http://schemas.microsoft.com/office/powerpoint/2010/main" val="39315408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nodeType="click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 by="(-#ppt_w*2)" calcmode="lin" valueType="num">
                                      <p:cBhvr rctx="PPT">
                                        <p:cTn id="12" dur="375" autoRev="1" fill="hold">
                                          <p:stCondLst>
                                            <p:cond delay="0"/>
                                          </p:stCondLst>
                                        </p:cTn>
                                        <p:tgtEl>
                                          <p:spTgt spid="3">
                                            <p:txEl>
                                              <p:pRg st="1" end="1"/>
                                            </p:txEl>
                                          </p:spTgt>
                                        </p:tgtEl>
                                        <p:attrNameLst>
                                          <p:attrName>ppt_w</p:attrName>
                                        </p:attrNameLst>
                                      </p:cBhvr>
                                    </p:anim>
                                    <p:anim by="(#ppt_w*0.50)" calcmode="lin" valueType="num">
                                      <p:cBhvr>
                                        <p:cTn id="13" dur="375" decel="50000" autoRev="1" fill="hold">
                                          <p:stCondLst>
                                            <p:cond delay="0"/>
                                          </p:stCondLst>
                                        </p:cTn>
                                        <p:tgtEl>
                                          <p:spTgt spid="3">
                                            <p:txEl>
                                              <p:pRg st="1" end="1"/>
                                            </p:txEl>
                                          </p:spTgt>
                                        </p:tgtEl>
                                        <p:attrNameLst>
                                          <p:attrName>ppt_x</p:attrName>
                                        </p:attrNameLst>
                                      </p:cBhvr>
                                    </p:anim>
                                    <p:anim from="(-#ppt_h/2)" to="(#ppt_y)" calcmode="lin" valueType="num">
                                      <p:cBhvr>
                                        <p:cTn id="14" dur="750" fill="hold">
                                          <p:stCondLst>
                                            <p:cond delay="0"/>
                                          </p:stCondLst>
                                        </p:cTn>
                                        <p:tgtEl>
                                          <p:spTgt spid="3">
                                            <p:txEl>
                                              <p:pRg st="1" end="1"/>
                                            </p:txEl>
                                          </p:spTgt>
                                        </p:tgtEl>
                                        <p:attrNameLst>
                                          <p:attrName>ppt_y</p:attrName>
                                        </p:attrNameLst>
                                      </p:cBhvr>
                                    </p:anim>
                                    <p:animRot by="21600000">
                                      <p:cBhvr>
                                        <p:cTn id="15" dur="750" fill="hold">
                                          <p:stCondLst>
                                            <p:cond delay="0"/>
                                          </p:stCondLst>
                                        </p:cTn>
                                        <p:tgtEl>
                                          <p:spTgt spid="3">
                                            <p:txEl>
                                              <p:pRg st="1" end="1"/>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edge">
                                      <p:cBhvr>
                                        <p:cTn id="20" dur="2000"/>
                                        <p:tgtEl>
                                          <p:spTgt spid="3">
                                            <p:txEl>
                                              <p:pRg st="2" end="2"/>
                                            </p:txEl>
                                          </p:spTgt>
                                        </p:tgtEl>
                                      </p:cBhvr>
                                    </p:animEffect>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par>
                                <p:cTn id="25" presetID="6" presetClass="entr" presetSubtype="32"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out)">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up)">
                                      <p:cBhvr>
                                        <p:cTn id="32" dur="2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393</TotalTime>
  <Words>954</Words>
  <Application>Microsoft Office PowerPoint</Application>
  <PresentationFormat>Panorámica</PresentationFormat>
  <Paragraphs>31</Paragraphs>
  <Slides>8</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Aptos</vt:lpstr>
      <vt:lpstr>Aptos Display</vt:lpstr>
      <vt:lpstr>Arial</vt:lpstr>
      <vt:lpstr>Maiandra GD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2026-07-02T06:16:35Z</dcterms:created>
  <dcterms:modified xsi:type="dcterms:W3CDTF">2026-07-03T21:03:48Z</dcterms:modified>
</cp:coreProperties>
</file>