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56" r:id="rId4"/>
    <p:sldId id="260" r:id="rId5"/>
    <p:sldId id="261" r:id="rId6"/>
    <p:sldId id="262" r:id="rId7"/>
    <p:sldId id="263" r:id="rId8"/>
    <p:sldId id="265" r:id="rId9"/>
    <p:sldId id="266" r:id="rId10"/>
    <p:sldId id="264"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296C88-C55A-4E28-BDDF-82587153A39C}" v="507" dt="2026-07-12T05:36:42.2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77" d="100"/>
          <a:sy n="77" d="100"/>
        </p:scale>
        <p:origin x="78"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yo Pin" userId="79c528af0adab5ca" providerId="LiveId" clId="{60682474-229F-4A82-976A-62E5493B5E58}"/>
    <pc:docChg chg="undo custSel addSld delSld modSld">
      <pc:chgData name="Neyo Pin" userId="79c528af0adab5ca" providerId="LiveId" clId="{60682474-229F-4A82-976A-62E5493B5E58}" dt="2026-07-12T05:36:42.220" v="8513"/>
      <pc:docMkLst>
        <pc:docMk/>
      </pc:docMkLst>
      <pc:sldChg chg="modTransition addAnim delAnim modAnim">
        <pc:chgData name="Neyo Pin" userId="79c528af0adab5ca" providerId="LiveId" clId="{60682474-229F-4A82-976A-62E5493B5E58}" dt="2026-07-11T03:42:23.305" v="911"/>
        <pc:sldMkLst>
          <pc:docMk/>
          <pc:sldMk cId="764754097" sldId="256"/>
        </pc:sldMkLst>
      </pc:sldChg>
      <pc:sldChg chg="addSp delSp modSp new mod modTransition setBg addAnim delAnim modAnim">
        <pc:chgData name="Neyo Pin" userId="79c528af0adab5ca" providerId="LiveId" clId="{60682474-229F-4A82-976A-62E5493B5E58}" dt="2026-07-11T03:47:24.456" v="956"/>
        <pc:sldMkLst>
          <pc:docMk/>
          <pc:sldMk cId="1914171345" sldId="260"/>
        </pc:sldMkLst>
        <pc:spChg chg="del">
          <ac:chgData name="Neyo Pin" userId="79c528af0adab5ca" providerId="LiveId" clId="{60682474-229F-4A82-976A-62E5493B5E58}" dt="2026-07-11T03:17:48.699" v="1" actId="478"/>
          <ac:spMkLst>
            <pc:docMk/>
            <pc:sldMk cId="1914171345" sldId="260"/>
            <ac:spMk id="2" creationId="{49333268-F71D-15ED-6039-40F5FACE237E}"/>
          </ac:spMkLst>
        </pc:spChg>
        <pc:spChg chg="add del mod ord">
          <ac:chgData name="Neyo Pin" userId="79c528af0adab5ca" providerId="LiveId" clId="{60682474-229F-4A82-976A-62E5493B5E58}" dt="2026-07-11T03:45:40.323" v="938" actId="20577"/>
          <ac:spMkLst>
            <pc:docMk/>
            <pc:sldMk cId="1914171345" sldId="260"/>
            <ac:spMk id="3" creationId="{CB5104A3-6EAC-4707-2881-61B29AE2EAA3}"/>
          </ac:spMkLst>
        </pc:spChg>
        <pc:picChg chg="add mod">
          <ac:chgData name="Neyo Pin" userId="79c528af0adab5ca" providerId="LiveId" clId="{60682474-229F-4A82-976A-62E5493B5E58}" dt="2026-07-11T03:31:38.151" v="753" actId="14100"/>
          <ac:picMkLst>
            <pc:docMk/>
            <pc:sldMk cId="1914171345" sldId="260"/>
            <ac:picMk id="4" creationId="{DD20E0DE-F048-872F-172D-00F2090ADBE8}"/>
          </ac:picMkLst>
        </pc:picChg>
      </pc:sldChg>
      <pc:sldChg chg="new del">
        <pc:chgData name="Neyo Pin" userId="79c528af0adab5ca" providerId="LiveId" clId="{60682474-229F-4A82-976A-62E5493B5E58}" dt="2026-07-11T03:18:12.246" v="7" actId="680"/>
        <pc:sldMkLst>
          <pc:docMk/>
          <pc:sldMk cId="782383697" sldId="261"/>
        </pc:sldMkLst>
      </pc:sldChg>
      <pc:sldChg chg="addSp delSp modSp new mod modTransition setBg addAnim delAnim modAnim">
        <pc:chgData name="Neyo Pin" userId="79c528af0adab5ca" providerId="LiveId" clId="{60682474-229F-4A82-976A-62E5493B5E58}" dt="2026-07-11T10:06:52.224" v="2090"/>
        <pc:sldMkLst>
          <pc:docMk/>
          <pc:sldMk cId="4080371624" sldId="261"/>
        </pc:sldMkLst>
        <pc:spChg chg="del">
          <ac:chgData name="Neyo Pin" userId="79c528af0adab5ca" providerId="LiveId" clId="{60682474-229F-4A82-976A-62E5493B5E58}" dt="2026-07-11T04:13:53.922" v="958" actId="478"/>
          <ac:spMkLst>
            <pc:docMk/>
            <pc:sldMk cId="4080371624" sldId="261"/>
            <ac:spMk id="2" creationId="{17C167DA-7C5D-2F65-A0D7-A538D475325D}"/>
          </ac:spMkLst>
        </pc:spChg>
        <pc:spChg chg="mod">
          <ac:chgData name="Neyo Pin" userId="79c528af0adab5ca" providerId="LiveId" clId="{60682474-229F-4A82-976A-62E5493B5E58}" dt="2026-07-11T10:00:12.919" v="2043" actId="27636"/>
          <ac:spMkLst>
            <pc:docMk/>
            <pc:sldMk cId="4080371624" sldId="261"/>
            <ac:spMk id="3" creationId="{89EC8344-5610-2615-473F-46E7B6AE3095}"/>
          </ac:spMkLst>
        </pc:spChg>
        <pc:spChg chg="add">
          <ac:chgData name="Neyo Pin" userId="79c528af0adab5ca" providerId="LiveId" clId="{60682474-229F-4A82-976A-62E5493B5E58}" dt="2026-07-11T04:45:32.567" v="1966" actId="26606"/>
          <ac:spMkLst>
            <pc:docMk/>
            <pc:sldMk cId="4080371624" sldId="261"/>
            <ac:spMk id="9" creationId="{D1D34770-47A8-402C-AF23-2B653F2D88C1}"/>
          </ac:spMkLst>
        </pc:spChg>
        <pc:picChg chg="add mod">
          <ac:chgData name="Neyo Pin" userId="79c528af0adab5ca" providerId="LiveId" clId="{60682474-229F-4A82-976A-62E5493B5E58}" dt="2026-07-11T04:45:51.043" v="1977" actId="14100"/>
          <ac:picMkLst>
            <pc:docMk/>
            <pc:sldMk cId="4080371624" sldId="261"/>
            <ac:picMk id="4" creationId="{5ECC42B7-2CBB-2C71-4F3F-8EAEED4B0B04}"/>
          </ac:picMkLst>
        </pc:picChg>
      </pc:sldChg>
      <pc:sldChg chg="addSp delSp modSp new mod modTransition setBg addAnim delAnim modAnim">
        <pc:chgData name="Neyo Pin" userId="79c528af0adab5ca" providerId="LiveId" clId="{60682474-229F-4A82-976A-62E5493B5E58}" dt="2026-07-11T14:35:02.713" v="2298" actId="20577"/>
        <pc:sldMkLst>
          <pc:docMk/>
          <pc:sldMk cId="276879532" sldId="262"/>
        </pc:sldMkLst>
        <pc:spChg chg="del">
          <ac:chgData name="Neyo Pin" userId="79c528af0adab5ca" providerId="LiveId" clId="{60682474-229F-4A82-976A-62E5493B5E58}" dt="2026-07-11T11:21:32.532" v="2092" actId="478"/>
          <ac:spMkLst>
            <pc:docMk/>
            <pc:sldMk cId="276879532" sldId="262"/>
            <ac:spMk id="2" creationId="{E8822AFE-3591-CB00-A521-0CAB47D1AD5D}"/>
          </ac:spMkLst>
        </pc:spChg>
        <pc:spChg chg="mod ord">
          <ac:chgData name="Neyo Pin" userId="79c528af0adab5ca" providerId="LiveId" clId="{60682474-229F-4A82-976A-62E5493B5E58}" dt="2026-07-11T11:58:39.323" v="2260" actId="14100"/>
          <ac:spMkLst>
            <pc:docMk/>
            <pc:sldMk cId="276879532" sldId="262"/>
            <ac:spMk id="3" creationId="{BA1C5F7C-563C-5B98-5428-FCBE67DDCF33}"/>
          </ac:spMkLst>
        </pc:spChg>
        <pc:spChg chg="add mod">
          <ac:chgData name="Neyo Pin" userId="79c528af0adab5ca" providerId="LiveId" clId="{60682474-229F-4A82-976A-62E5493B5E58}" dt="2026-07-11T11:59:08.404" v="2279" actId="1036"/>
          <ac:spMkLst>
            <pc:docMk/>
            <pc:sldMk cId="276879532" sldId="262"/>
            <ac:spMk id="5" creationId="{DA1A78AE-F88E-A2BF-C1CD-F22C8D32C7FF}"/>
          </ac:spMkLst>
        </pc:spChg>
        <pc:spChg chg="add mod">
          <ac:chgData name="Neyo Pin" userId="79c528af0adab5ca" providerId="LiveId" clId="{60682474-229F-4A82-976A-62E5493B5E58}" dt="2026-07-11T14:35:02.713" v="2298" actId="20577"/>
          <ac:spMkLst>
            <pc:docMk/>
            <pc:sldMk cId="276879532" sldId="262"/>
            <ac:spMk id="6" creationId="{56B07F8E-5111-202C-F50C-147300881C81}"/>
          </ac:spMkLst>
        </pc:spChg>
        <pc:spChg chg="add">
          <ac:chgData name="Neyo Pin" userId="79c528af0adab5ca" providerId="LiveId" clId="{60682474-229F-4A82-976A-62E5493B5E58}" dt="2026-07-11T11:23:49.692" v="2104" actId="26606"/>
          <ac:spMkLst>
            <pc:docMk/>
            <pc:sldMk cId="276879532" sldId="262"/>
            <ac:spMk id="9" creationId="{04812C46-200A-4DEB-A05E-3ED6C68C2387}"/>
          </ac:spMkLst>
        </pc:spChg>
        <pc:spChg chg="add">
          <ac:chgData name="Neyo Pin" userId="79c528af0adab5ca" providerId="LiveId" clId="{60682474-229F-4A82-976A-62E5493B5E58}" dt="2026-07-11T11:23:49.692" v="2104" actId="26606"/>
          <ac:spMkLst>
            <pc:docMk/>
            <pc:sldMk cId="276879532" sldId="262"/>
            <ac:spMk id="11" creationId="{D1EA859B-E555-4109-94F3-6700E046E008}"/>
          </ac:spMkLst>
        </pc:spChg>
        <pc:picChg chg="add del mod">
          <ac:chgData name="Neyo Pin" userId="79c528af0adab5ca" providerId="LiveId" clId="{60682474-229F-4A82-976A-62E5493B5E58}" dt="2026-07-11T11:45:58.513" v="2199" actId="478"/>
          <ac:picMkLst>
            <pc:docMk/>
            <pc:sldMk cId="276879532" sldId="262"/>
            <ac:picMk id="4" creationId="{99E73107-4450-9FAB-3FA1-F85241E0D6FF}"/>
          </ac:picMkLst>
        </pc:picChg>
        <pc:picChg chg="add mod">
          <ac:chgData name="Neyo Pin" userId="79c528af0adab5ca" providerId="LiveId" clId="{60682474-229F-4A82-976A-62E5493B5E58}" dt="2026-07-11T11:47:10.685" v="2218" actId="14100"/>
          <ac:picMkLst>
            <pc:docMk/>
            <pc:sldMk cId="276879532" sldId="262"/>
            <ac:picMk id="8" creationId="{7A718188-9060-3BB0-A740-36BC9BF0E06B}"/>
          </ac:picMkLst>
        </pc:picChg>
      </pc:sldChg>
      <pc:sldChg chg="addSp delSp modSp new mod modTransition setBg addAnim delAnim modAnim">
        <pc:chgData name="Neyo Pin" userId="79c528af0adab5ca" providerId="LiveId" clId="{60682474-229F-4A82-976A-62E5493B5E58}" dt="2026-07-11T15:23:11.838" v="2400"/>
        <pc:sldMkLst>
          <pc:docMk/>
          <pc:sldMk cId="2206119334" sldId="263"/>
        </pc:sldMkLst>
        <pc:spChg chg="del">
          <ac:chgData name="Neyo Pin" userId="79c528af0adab5ca" providerId="LiveId" clId="{60682474-229F-4A82-976A-62E5493B5E58}" dt="2026-07-11T14:59:02.635" v="2300" actId="478"/>
          <ac:spMkLst>
            <pc:docMk/>
            <pc:sldMk cId="2206119334" sldId="263"/>
            <ac:spMk id="2" creationId="{2C23831D-45EA-C826-3BE4-6D0DB5044C23}"/>
          </ac:spMkLst>
        </pc:spChg>
        <pc:spChg chg="mod">
          <ac:chgData name="Neyo Pin" userId="79c528af0adab5ca" providerId="LiveId" clId="{60682474-229F-4A82-976A-62E5493B5E58}" dt="2026-07-11T15:21:29.377" v="2372" actId="20577"/>
          <ac:spMkLst>
            <pc:docMk/>
            <pc:sldMk cId="2206119334" sldId="263"/>
            <ac:spMk id="3" creationId="{894FDED7-B088-B004-7796-523C93812E7E}"/>
          </ac:spMkLst>
        </pc:spChg>
        <pc:spChg chg="add del">
          <ac:chgData name="Neyo Pin" userId="79c528af0adab5ca" providerId="LiveId" clId="{60682474-229F-4A82-976A-62E5493B5E58}" dt="2026-07-11T15:14:03.018" v="2324" actId="26606"/>
          <ac:spMkLst>
            <pc:docMk/>
            <pc:sldMk cId="2206119334" sldId="263"/>
            <ac:spMk id="9" creationId="{D009D6D5-DAC2-4A8B-A17A-E206B9012D09}"/>
          </ac:spMkLst>
        </pc:spChg>
        <pc:spChg chg="add">
          <ac:chgData name="Neyo Pin" userId="79c528af0adab5ca" providerId="LiveId" clId="{60682474-229F-4A82-976A-62E5493B5E58}" dt="2026-07-11T15:14:03.018" v="2324" actId="26606"/>
          <ac:spMkLst>
            <pc:docMk/>
            <pc:sldMk cId="2206119334" sldId="263"/>
            <ac:spMk id="14" creationId="{5DF40726-9B19-4165-9C26-757D16E19E23}"/>
          </ac:spMkLst>
        </pc:spChg>
        <pc:spChg chg="add">
          <ac:chgData name="Neyo Pin" userId="79c528af0adab5ca" providerId="LiveId" clId="{60682474-229F-4A82-976A-62E5493B5E58}" dt="2026-07-11T15:14:03.018" v="2324" actId="26606"/>
          <ac:spMkLst>
            <pc:docMk/>
            <pc:sldMk cId="2206119334" sldId="263"/>
            <ac:spMk id="16" creationId="{2089CB41-F399-4AEB-980C-5BFB1049CBED}"/>
          </ac:spMkLst>
        </pc:spChg>
        <pc:spChg chg="add">
          <ac:chgData name="Neyo Pin" userId="79c528af0adab5ca" providerId="LiveId" clId="{60682474-229F-4A82-976A-62E5493B5E58}" dt="2026-07-11T15:14:03.018" v="2324" actId="26606"/>
          <ac:spMkLst>
            <pc:docMk/>
            <pc:sldMk cId="2206119334" sldId="263"/>
            <ac:spMk id="18" creationId="{1BFC967B-3DD6-463D-9DB9-6E4419AE0DAA}"/>
          </ac:spMkLst>
        </pc:spChg>
        <pc:picChg chg="add mod">
          <ac:chgData name="Neyo Pin" userId="79c528af0adab5ca" providerId="LiveId" clId="{60682474-229F-4A82-976A-62E5493B5E58}" dt="2026-07-11T15:14:51.350" v="2327" actId="1076"/>
          <ac:picMkLst>
            <pc:docMk/>
            <pc:sldMk cId="2206119334" sldId="263"/>
            <ac:picMk id="4" creationId="{C46ED697-E16D-7EBE-1421-F84A1B34CFA7}"/>
          </ac:picMkLst>
        </pc:picChg>
      </pc:sldChg>
      <pc:sldChg chg="addSp delSp modSp new mod modTransition setBg addAnim delAnim modAnim">
        <pc:chgData name="Neyo Pin" userId="79c528af0adab5ca" providerId="LiveId" clId="{60682474-229F-4A82-976A-62E5493B5E58}" dt="2026-07-12T05:08:46.228" v="7476"/>
        <pc:sldMkLst>
          <pc:docMk/>
          <pc:sldMk cId="1169857080" sldId="264"/>
        </pc:sldMkLst>
        <pc:spChg chg="del">
          <ac:chgData name="Neyo Pin" userId="79c528af0adab5ca" providerId="LiveId" clId="{60682474-229F-4A82-976A-62E5493B5E58}" dt="2026-07-11T16:49:22.393" v="2402" actId="478"/>
          <ac:spMkLst>
            <pc:docMk/>
            <pc:sldMk cId="1169857080" sldId="264"/>
            <ac:spMk id="2" creationId="{FF8F13DF-B31C-89CA-3BC6-974E68B8C5E9}"/>
          </ac:spMkLst>
        </pc:spChg>
        <pc:spChg chg="mod ord">
          <ac:chgData name="Neyo Pin" userId="79c528af0adab5ca" providerId="LiveId" clId="{60682474-229F-4A82-976A-62E5493B5E58}" dt="2026-07-12T00:03:39.481" v="4397" actId="207"/>
          <ac:spMkLst>
            <pc:docMk/>
            <pc:sldMk cId="1169857080" sldId="264"/>
            <ac:spMk id="3" creationId="{20A9E35D-B6E1-B872-C997-4C77764601E2}"/>
          </ac:spMkLst>
        </pc:spChg>
        <pc:spChg chg="add del">
          <ac:chgData name="Neyo Pin" userId="79c528af0adab5ca" providerId="LiveId" clId="{60682474-229F-4A82-976A-62E5493B5E58}" dt="2026-07-12T00:00:13.904" v="4368" actId="26606"/>
          <ac:spMkLst>
            <pc:docMk/>
            <pc:sldMk cId="1169857080" sldId="264"/>
            <ac:spMk id="9" creationId="{5DF40726-9B19-4165-9C26-757D16E19E23}"/>
          </ac:spMkLst>
        </pc:spChg>
        <pc:spChg chg="add del">
          <ac:chgData name="Neyo Pin" userId="79c528af0adab5ca" providerId="LiveId" clId="{60682474-229F-4A82-976A-62E5493B5E58}" dt="2026-07-12T00:00:13.904" v="4368" actId="26606"/>
          <ac:spMkLst>
            <pc:docMk/>
            <pc:sldMk cId="1169857080" sldId="264"/>
            <ac:spMk id="11" creationId="{2089CB41-F399-4AEB-980C-5BFB1049CBED}"/>
          </ac:spMkLst>
        </pc:spChg>
        <pc:spChg chg="add del">
          <ac:chgData name="Neyo Pin" userId="79c528af0adab5ca" providerId="LiveId" clId="{60682474-229F-4A82-976A-62E5493B5E58}" dt="2026-07-12T00:00:13.904" v="4368" actId="26606"/>
          <ac:spMkLst>
            <pc:docMk/>
            <pc:sldMk cId="1169857080" sldId="264"/>
            <ac:spMk id="13" creationId="{1BFC967B-3DD6-463D-9DB9-6E4419AE0DAA}"/>
          </ac:spMkLst>
        </pc:spChg>
        <pc:spChg chg="add del">
          <ac:chgData name="Neyo Pin" userId="79c528af0adab5ca" providerId="LiveId" clId="{60682474-229F-4A82-976A-62E5493B5E58}" dt="2026-07-12T00:00:17.837" v="4370" actId="26606"/>
          <ac:spMkLst>
            <pc:docMk/>
            <pc:sldMk cId="1169857080" sldId="264"/>
            <ac:spMk id="15" creationId="{79BB35BC-D5C2-4C8B-A22A-A71E6191913B}"/>
          </ac:spMkLst>
        </pc:spChg>
        <pc:spChg chg="add del">
          <ac:chgData name="Neyo Pin" userId="79c528af0adab5ca" providerId="LiveId" clId="{60682474-229F-4A82-976A-62E5493B5E58}" dt="2026-07-12T00:00:23.573" v="4372" actId="26606"/>
          <ac:spMkLst>
            <pc:docMk/>
            <pc:sldMk cId="1169857080" sldId="264"/>
            <ac:spMk id="17" creationId="{FC8D5885-2804-4D3C-BE31-902E4D3279B0}"/>
          </ac:spMkLst>
        </pc:spChg>
        <pc:spChg chg="add del">
          <ac:chgData name="Neyo Pin" userId="79c528af0adab5ca" providerId="LiveId" clId="{60682474-229F-4A82-976A-62E5493B5E58}" dt="2026-07-12T00:00:23.573" v="4372" actId="26606"/>
          <ac:spMkLst>
            <pc:docMk/>
            <pc:sldMk cId="1169857080" sldId="264"/>
            <ac:spMk id="18" creationId="{560AFAAC-EA6C-45A9-9E03-C9C9F0193B4F}"/>
          </ac:spMkLst>
        </pc:spChg>
        <pc:spChg chg="add del">
          <ac:chgData name="Neyo Pin" userId="79c528af0adab5ca" providerId="LiveId" clId="{60682474-229F-4A82-976A-62E5493B5E58}" dt="2026-07-12T00:00:23.573" v="4372" actId="26606"/>
          <ac:spMkLst>
            <pc:docMk/>
            <pc:sldMk cId="1169857080" sldId="264"/>
            <ac:spMk id="19" creationId="{83549E37-C86B-4401-90BD-D8BF83859F14}"/>
          </ac:spMkLst>
        </pc:spChg>
        <pc:spChg chg="add del">
          <ac:chgData name="Neyo Pin" userId="79c528af0adab5ca" providerId="LiveId" clId="{60682474-229F-4A82-976A-62E5493B5E58}" dt="2026-07-12T00:00:23.573" v="4372" actId="26606"/>
          <ac:spMkLst>
            <pc:docMk/>
            <pc:sldMk cId="1169857080" sldId="264"/>
            <ac:spMk id="20" creationId="{8A17784E-76D8-4521-A77D-0D2EBB923004}"/>
          </ac:spMkLst>
        </pc:spChg>
        <pc:spChg chg="add del">
          <ac:chgData name="Neyo Pin" userId="79c528af0adab5ca" providerId="LiveId" clId="{60682474-229F-4A82-976A-62E5493B5E58}" dt="2026-07-12T00:00:23.573" v="4372" actId="26606"/>
          <ac:spMkLst>
            <pc:docMk/>
            <pc:sldMk cId="1169857080" sldId="264"/>
            <ac:spMk id="21" creationId="{C0036C6B-F09C-4EAB-AE02-8D056EE74856}"/>
          </ac:spMkLst>
        </pc:spChg>
        <pc:spChg chg="add">
          <ac:chgData name="Neyo Pin" userId="79c528af0adab5ca" providerId="LiveId" clId="{60682474-229F-4A82-976A-62E5493B5E58}" dt="2026-07-12T00:00:23.578" v="4373" actId="26606"/>
          <ac:spMkLst>
            <pc:docMk/>
            <pc:sldMk cId="1169857080" sldId="264"/>
            <ac:spMk id="23" creationId="{04812C46-200A-4DEB-A05E-3ED6C68C2387}"/>
          </ac:spMkLst>
        </pc:spChg>
        <pc:spChg chg="add">
          <ac:chgData name="Neyo Pin" userId="79c528af0adab5ca" providerId="LiveId" clId="{60682474-229F-4A82-976A-62E5493B5E58}" dt="2026-07-12T00:00:23.578" v="4373" actId="26606"/>
          <ac:spMkLst>
            <pc:docMk/>
            <pc:sldMk cId="1169857080" sldId="264"/>
            <ac:spMk id="24" creationId="{D1EA859B-E555-4109-94F3-6700E046E008}"/>
          </ac:spMkLst>
        </pc:spChg>
        <pc:picChg chg="add mod">
          <ac:chgData name="Neyo Pin" userId="79c528af0adab5ca" providerId="LiveId" clId="{60682474-229F-4A82-976A-62E5493B5E58}" dt="2026-07-12T00:02:26.525" v="4388" actId="14100"/>
          <ac:picMkLst>
            <pc:docMk/>
            <pc:sldMk cId="1169857080" sldId="264"/>
            <ac:picMk id="4" creationId="{469F2AAD-DD0A-8EDD-A293-ED006E6D2DA4}"/>
          </ac:picMkLst>
        </pc:picChg>
      </pc:sldChg>
      <pc:sldChg chg="delSp modSp add mod setBg modAnim delDesignElem">
        <pc:chgData name="Neyo Pin" userId="79c528af0adab5ca" providerId="LiveId" clId="{60682474-229F-4A82-976A-62E5493B5E58}" dt="2026-07-11T16:56:13.861" v="2677"/>
        <pc:sldMkLst>
          <pc:docMk/>
          <pc:sldMk cId="1907161009" sldId="265"/>
        </pc:sldMkLst>
        <pc:spChg chg="mod">
          <ac:chgData name="Neyo Pin" userId="79c528af0adab5ca" providerId="LiveId" clId="{60682474-229F-4A82-976A-62E5493B5E58}" dt="2026-07-11T16:55:21.458" v="2674" actId="20577"/>
          <ac:spMkLst>
            <pc:docMk/>
            <pc:sldMk cId="1907161009" sldId="265"/>
            <ac:spMk id="3" creationId="{3D225555-E18E-97C7-BC06-E2D49E12B161}"/>
          </ac:spMkLst>
        </pc:spChg>
        <pc:spChg chg="del">
          <ac:chgData name="Neyo Pin" userId="79c528af0adab5ca" providerId="LiveId" clId="{60682474-229F-4A82-976A-62E5493B5E58}" dt="2026-07-11T16:52:56.294" v="2515"/>
          <ac:spMkLst>
            <pc:docMk/>
            <pc:sldMk cId="1907161009" sldId="265"/>
            <ac:spMk id="9" creationId="{CE7692B0-776E-F7CA-FC33-FB838A919470}"/>
          </ac:spMkLst>
        </pc:spChg>
      </pc:sldChg>
      <pc:sldChg chg="addSp delSp modSp add mod addAnim delAnim modAnim">
        <pc:chgData name="Neyo Pin" userId="79c528af0adab5ca" providerId="LiveId" clId="{60682474-229F-4A82-976A-62E5493B5E58}" dt="2026-07-11T22:03:17.184" v="3259" actId="1076"/>
        <pc:sldMkLst>
          <pc:docMk/>
          <pc:sldMk cId="1803603169" sldId="266"/>
        </pc:sldMkLst>
        <pc:spChg chg="mod">
          <ac:chgData name="Neyo Pin" userId="79c528af0adab5ca" providerId="LiveId" clId="{60682474-229F-4A82-976A-62E5493B5E58}" dt="2026-07-11T16:53:21.335" v="2518" actId="27636"/>
          <ac:spMkLst>
            <pc:docMk/>
            <pc:sldMk cId="1803603169" sldId="266"/>
            <ac:spMk id="3" creationId="{5CDD709A-41B7-44D0-8387-434F0908E5E9}"/>
          </ac:spMkLst>
        </pc:spChg>
        <pc:spChg chg="add mod">
          <ac:chgData name="Neyo Pin" userId="79c528af0adab5ca" providerId="LiveId" clId="{60682474-229F-4A82-976A-62E5493B5E58}" dt="2026-07-11T17:09:40.216" v="3257" actId="207"/>
          <ac:spMkLst>
            <pc:docMk/>
            <pc:sldMk cId="1803603169" sldId="266"/>
            <ac:spMk id="6" creationId="{F70D5A44-B677-9667-451D-791B8700430A}"/>
          </ac:spMkLst>
        </pc:spChg>
        <pc:picChg chg="del">
          <ac:chgData name="Neyo Pin" userId="79c528af0adab5ca" providerId="LiveId" clId="{60682474-229F-4A82-976A-62E5493B5E58}" dt="2026-07-11T16:54:21.216" v="2554" actId="478"/>
          <ac:picMkLst>
            <pc:docMk/>
            <pc:sldMk cId="1803603169" sldId="266"/>
            <ac:picMk id="4" creationId="{4D208FFE-EE35-AFC7-5E18-1C8D7509A584}"/>
          </ac:picMkLst>
        </pc:picChg>
        <pc:picChg chg="add mod">
          <ac:chgData name="Neyo Pin" userId="79c528af0adab5ca" providerId="LiveId" clId="{60682474-229F-4A82-976A-62E5493B5E58}" dt="2026-07-11T22:03:17.184" v="3259" actId="1076"/>
          <ac:picMkLst>
            <pc:docMk/>
            <pc:sldMk cId="1803603169" sldId="266"/>
            <ac:picMk id="5" creationId="{AAD4C661-8E81-169D-6B8C-D67F9EE0C067}"/>
          </ac:picMkLst>
        </pc:picChg>
      </pc:sldChg>
      <pc:sldChg chg="addSp delSp modSp new mod modTransition setBg addAnim delAnim modAnim">
        <pc:chgData name="Neyo Pin" userId="79c528af0adab5ca" providerId="LiveId" clId="{60682474-229F-4A82-976A-62E5493B5E58}" dt="2026-07-12T05:14:05.876" v="7524"/>
        <pc:sldMkLst>
          <pc:docMk/>
          <pc:sldMk cId="2520491077" sldId="267"/>
        </pc:sldMkLst>
        <pc:spChg chg="del">
          <ac:chgData name="Neyo Pin" userId="79c528af0adab5ca" providerId="LiveId" clId="{60682474-229F-4A82-976A-62E5493B5E58}" dt="2026-07-12T00:05:06.267" v="4399" actId="478"/>
          <ac:spMkLst>
            <pc:docMk/>
            <pc:sldMk cId="2520491077" sldId="267"/>
            <ac:spMk id="2" creationId="{E83BCBF5-56F7-EF03-DD4A-0ADA31AEB0D8}"/>
          </ac:spMkLst>
        </pc:spChg>
        <pc:spChg chg="mod ord">
          <ac:chgData name="Neyo Pin" userId="79c528af0adab5ca" providerId="LiveId" clId="{60682474-229F-4A82-976A-62E5493B5E58}" dt="2026-07-12T04:28:49.739" v="6101" actId="20577"/>
          <ac:spMkLst>
            <pc:docMk/>
            <pc:sldMk cId="2520491077" sldId="267"/>
            <ac:spMk id="3" creationId="{A70C31F0-F3FB-DDF6-4E4B-75A393CDB8A8}"/>
          </ac:spMkLst>
        </pc:spChg>
        <pc:spChg chg="add">
          <ac:chgData name="Neyo Pin" userId="79c528af0adab5ca" providerId="LiveId" clId="{60682474-229F-4A82-976A-62E5493B5E58}" dt="2026-07-12T04:19:58.029" v="6016" actId="26606"/>
          <ac:spMkLst>
            <pc:docMk/>
            <pc:sldMk cId="2520491077" sldId="267"/>
            <ac:spMk id="9" creationId="{04812C46-200A-4DEB-A05E-3ED6C68C2387}"/>
          </ac:spMkLst>
        </pc:spChg>
        <pc:spChg chg="add">
          <ac:chgData name="Neyo Pin" userId="79c528af0adab5ca" providerId="LiveId" clId="{60682474-229F-4A82-976A-62E5493B5E58}" dt="2026-07-12T04:19:58.029" v="6016" actId="26606"/>
          <ac:spMkLst>
            <pc:docMk/>
            <pc:sldMk cId="2520491077" sldId="267"/>
            <ac:spMk id="11" creationId="{D1EA859B-E555-4109-94F3-6700E046E008}"/>
          </ac:spMkLst>
        </pc:spChg>
        <pc:picChg chg="add mod">
          <ac:chgData name="Neyo Pin" userId="79c528af0adab5ca" providerId="LiveId" clId="{60682474-229F-4A82-976A-62E5493B5E58}" dt="2026-07-12T04:23:35.239" v="6078" actId="14100"/>
          <ac:picMkLst>
            <pc:docMk/>
            <pc:sldMk cId="2520491077" sldId="267"/>
            <ac:picMk id="4" creationId="{EBC072F3-C22D-96CD-9D08-9D3FAF52D792}"/>
          </ac:picMkLst>
        </pc:picChg>
      </pc:sldChg>
      <pc:sldChg chg="addSp delSp modSp new mod modTransition setBg addAnim delAnim modAnim">
        <pc:chgData name="Neyo Pin" userId="79c528af0adab5ca" providerId="LiveId" clId="{60682474-229F-4A82-976A-62E5493B5E58}" dt="2026-07-12T05:04:06.682" v="7445"/>
        <pc:sldMkLst>
          <pc:docMk/>
          <pc:sldMk cId="2612174288" sldId="268"/>
        </pc:sldMkLst>
        <pc:spChg chg="del">
          <ac:chgData name="Neyo Pin" userId="79c528af0adab5ca" providerId="LiveId" clId="{60682474-229F-4A82-976A-62E5493B5E58}" dt="2026-07-12T04:29:31.070" v="6103" actId="478"/>
          <ac:spMkLst>
            <pc:docMk/>
            <pc:sldMk cId="2612174288" sldId="268"/>
            <ac:spMk id="2" creationId="{8C53090B-E3EC-11D7-79F7-E7A22CB6B9EA}"/>
          </ac:spMkLst>
        </pc:spChg>
        <pc:spChg chg="mod ord">
          <ac:chgData name="Neyo Pin" userId="79c528af0adab5ca" providerId="LiveId" clId="{60682474-229F-4A82-976A-62E5493B5E58}" dt="2026-07-12T05:01:08.084" v="7426" actId="255"/>
          <ac:spMkLst>
            <pc:docMk/>
            <pc:sldMk cId="2612174288" sldId="268"/>
            <ac:spMk id="3" creationId="{DCA6A296-4BF3-4040-B2AF-E01BA76E3270}"/>
          </ac:spMkLst>
        </pc:spChg>
        <pc:spChg chg="add del">
          <ac:chgData name="Neyo Pin" userId="79c528af0adab5ca" providerId="LiveId" clId="{60682474-229F-4A82-976A-62E5493B5E58}" dt="2026-07-12T04:57:24.421" v="7397" actId="26606"/>
          <ac:spMkLst>
            <pc:docMk/>
            <pc:sldMk cId="2612174288" sldId="268"/>
            <ac:spMk id="9" creationId="{23E547B5-89CF-4EC0-96DE-25771AED0799}"/>
          </ac:spMkLst>
        </pc:spChg>
        <pc:spChg chg="add del">
          <ac:chgData name="Neyo Pin" userId="79c528af0adab5ca" providerId="LiveId" clId="{60682474-229F-4A82-976A-62E5493B5E58}" dt="2026-07-12T04:57:24.421" v="7397" actId="26606"/>
          <ac:spMkLst>
            <pc:docMk/>
            <pc:sldMk cId="2612174288" sldId="268"/>
            <ac:spMk id="11" creationId="{3F0B8CEB-8279-4E5E-A0CE-1FC9F71736F2}"/>
          </ac:spMkLst>
        </pc:spChg>
        <pc:spChg chg="add">
          <ac:chgData name="Neyo Pin" userId="79c528af0adab5ca" providerId="LiveId" clId="{60682474-229F-4A82-976A-62E5493B5E58}" dt="2026-07-12T04:57:24.425" v="7398" actId="26606"/>
          <ac:spMkLst>
            <pc:docMk/>
            <pc:sldMk cId="2612174288" sldId="268"/>
            <ac:spMk id="13" creationId="{79BB35BC-D5C2-4C8B-A22A-A71E6191913B}"/>
          </ac:spMkLst>
        </pc:spChg>
        <pc:picChg chg="add mod">
          <ac:chgData name="Neyo Pin" userId="79c528af0adab5ca" providerId="LiveId" clId="{60682474-229F-4A82-976A-62E5493B5E58}" dt="2026-07-12T04:58:01.173" v="7403" actId="14100"/>
          <ac:picMkLst>
            <pc:docMk/>
            <pc:sldMk cId="2612174288" sldId="268"/>
            <ac:picMk id="4" creationId="{BD10F76D-B0DD-F55B-B9B0-EBFDA68C65DB}"/>
          </ac:picMkLst>
        </pc:picChg>
      </pc:sldChg>
      <pc:sldChg chg="addSp delSp modSp new mod modTransition setBg addAnim delAnim modAnim">
        <pc:chgData name="Neyo Pin" userId="79c528af0adab5ca" providerId="LiveId" clId="{60682474-229F-4A82-976A-62E5493B5E58}" dt="2026-07-12T05:36:42.220" v="8513"/>
        <pc:sldMkLst>
          <pc:docMk/>
          <pc:sldMk cId="3223365784" sldId="269"/>
        </pc:sldMkLst>
        <pc:spChg chg="del">
          <ac:chgData name="Neyo Pin" userId="79c528af0adab5ca" providerId="LiveId" clId="{60682474-229F-4A82-976A-62E5493B5E58}" dt="2026-07-12T05:15:02.455" v="7526" actId="478"/>
          <ac:spMkLst>
            <pc:docMk/>
            <pc:sldMk cId="3223365784" sldId="269"/>
            <ac:spMk id="2" creationId="{D96F93A0-5972-D13F-4EEC-C1B8EEBCA772}"/>
          </ac:spMkLst>
        </pc:spChg>
        <pc:spChg chg="mod">
          <ac:chgData name="Neyo Pin" userId="79c528af0adab5ca" providerId="LiveId" clId="{60682474-229F-4A82-976A-62E5493B5E58}" dt="2026-07-12T05:34:24.478" v="8458" actId="207"/>
          <ac:spMkLst>
            <pc:docMk/>
            <pc:sldMk cId="3223365784" sldId="269"/>
            <ac:spMk id="3" creationId="{BE6CDE74-CDED-C774-A850-28DC68917391}"/>
          </ac:spMkLst>
        </pc:spChg>
        <pc:spChg chg="add">
          <ac:chgData name="Neyo Pin" userId="79c528af0adab5ca" providerId="LiveId" clId="{60682474-229F-4A82-976A-62E5493B5E58}" dt="2026-07-12T05:31:33.663" v="8402" actId="26606"/>
          <ac:spMkLst>
            <pc:docMk/>
            <pc:sldMk cId="3223365784" sldId="269"/>
            <ac:spMk id="9" creationId="{D009D6D5-DAC2-4A8B-A17A-E206B9012D09}"/>
          </ac:spMkLst>
        </pc:spChg>
        <pc:picChg chg="add mod">
          <ac:chgData name="Neyo Pin" userId="79c528af0adab5ca" providerId="LiveId" clId="{60682474-229F-4A82-976A-62E5493B5E58}" dt="2026-07-12T05:32:17.960" v="8410" actId="14100"/>
          <ac:picMkLst>
            <pc:docMk/>
            <pc:sldMk cId="3223365784" sldId="269"/>
            <ac:picMk id="4" creationId="{324C945D-29A0-10E0-63D4-E62D997B3C9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4879A3-0930-CF41-C980-5839C17BB61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7889DFED-1DDB-ADBB-CA5D-E5DEFFF2F7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3ABE5A2D-C181-CF36-F2A1-741CC8674DF8}"/>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5" name="Marcador de pie de página 4">
            <a:extLst>
              <a:ext uri="{FF2B5EF4-FFF2-40B4-BE49-F238E27FC236}">
                <a16:creationId xmlns:a16="http://schemas.microsoft.com/office/drawing/2014/main" id="{7FA4B6FF-E337-EF1B-4FC8-0EC0BD1D2418}"/>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2BE3269-422C-E412-BD5F-BC0288248D3F}"/>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204019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3A638F-3656-43BB-13BB-E22DFCD20E26}"/>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BC1455F0-4EDF-95CA-AB26-C5C24758127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2D5EF4C-9724-2EB2-C895-7744AF7D54FA}"/>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5" name="Marcador de pie de página 4">
            <a:extLst>
              <a:ext uri="{FF2B5EF4-FFF2-40B4-BE49-F238E27FC236}">
                <a16:creationId xmlns:a16="http://schemas.microsoft.com/office/drawing/2014/main" id="{05CD3940-3E4B-5286-AED0-C3EC6E49180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6DE2FB3-82D2-2C6F-38BE-C5662BC43C0E}"/>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840595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39EE95-9DE1-EEE2-E01B-355AFD9095B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9EA79E6F-A373-6200-D90D-55FB547117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F6217A1-06BC-21D8-AB09-54B5A9962531}"/>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5" name="Marcador de pie de página 4">
            <a:extLst>
              <a:ext uri="{FF2B5EF4-FFF2-40B4-BE49-F238E27FC236}">
                <a16:creationId xmlns:a16="http://schemas.microsoft.com/office/drawing/2014/main" id="{4F85418E-6AB8-E8E6-D12F-C5EBB30D7E8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415B9F7-DE61-3472-D494-E15B8C61CBA2}"/>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637179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88D862-8B83-F9B6-7771-F9C6306B5758}"/>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1D634C61-269A-F226-E0E0-451EB2B6F15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7BFCD06A-00C2-D6F3-AEFF-4FE8A608550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D9B71783-0967-C4D4-D8A0-463A6AF5D3D7}"/>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6" name="Marcador de pie de página 5">
            <a:extLst>
              <a:ext uri="{FF2B5EF4-FFF2-40B4-BE49-F238E27FC236}">
                <a16:creationId xmlns:a16="http://schemas.microsoft.com/office/drawing/2014/main" id="{348F2D94-0F04-C13D-07FA-E8F28B975D7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85D4FBA-1232-FA63-77AA-5981B481558D}"/>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2507286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0AB892-2637-AC29-2B57-D153AB87602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13016917-1107-06CF-6DD6-4E77BA1ED1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7431C9E-1534-F2E1-B87F-C038C0E40C4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54EB306D-C08E-8E3E-1547-EFE05EECF4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6F16D32-3F4C-A6BA-AD46-F996463FE07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8360884B-7D52-6B60-0C97-4391E3369E7A}"/>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8" name="Marcador de pie de página 7">
            <a:extLst>
              <a:ext uri="{FF2B5EF4-FFF2-40B4-BE49-F238E27FC236}">
                <a16:creationId xmlns:a16="http://schemas.microsoft.com/office/drawing/2014/main" id="{C525CD96-F0DD-639B-F787-A43213C8142D}"/>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2EDC3A18-829A-A176-7C04-53F3294EAD8A}"/>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328052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04C91-756C-AB25-434C-CA79ED61C31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1FAE4302-99AB-FFB8-6483-0FFE3E101944}"/>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4" name="Marcador de pie de página 3">
            <a:extLst>
              <a:ext uri="{FF2B5EF4-FFF2-40B4-BE49-F238E27FC236}">
                <a16:creationId xmlns:a16="http://schemas.microsoft.com/office/drawing/2014/main" id="{28A32A1C-DBB7-8B02-4C2A-9AC877D964B1}"/>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A421986E-A88F-D229-F67C-5A7AD93D6BD5}"/>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2431951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576007D-0716-5992-91D3-1B02F45DED67}"/>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3" name="Marcador de pie de página 2">
            <a:extLst>
              <a:ext uri="{FF2B5EF4-FFF2-40B4-BE49-F238E27FC236}">
                <a16:creationId xmlns:a16="http://schemas.microsoft.com/office/drawing/2014/main" id="{CA9E05FD-DC45-76BD-0159-E2D910E28B18}"/>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37C07216-FA94-ECA7-4073-5F46DA301919}"/>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1696830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FBE444-8060-B7A3-5CAB-5AE7C638C80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2A443E7E-1707-7206-06BA-FABEE6D4FB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C07CE75F-FB50-2123-CBB4-6747B84C1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470F87A-0347-6C41-933E-6F64A541E23F}"/>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6" name="Marcador de pie de página 5">
            <a:extLst>
              <a:ext uri="{FF2B5EF4-FFF2-40B4-BE49-F238E27FC236}">
                <a16:creationId xmlns:a16="http://schemas.microsoft.com/office/drawing/2014/main" id="{2B7B8805-AE73-7347-BB1B-009750E1BD5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F5D11DE8-722C-7234-1C72-664327B7F02E}"/>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296909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A4253-A36B-54C5-D611-5BD856D5CD4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3A3CBDBB-CF3D-F1D7-4CFB-7B8C7BBD11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619A94EF-C65F-7612-28BB-08905A9CF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8EE236B-2501-5282-50D4-766D08E191A5}"/>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6" name="Marcador de pie de página 5">
            <a:extLst>
              <a:ext uri="{FF2B5EF4-FFF2-40B4-BE49-F238E27FC236}">
                <a16:creationId xmlns:a16="http://schemas.microsoft.com/office/drawing/2014/main" id="{87304A9F-AE5E-F170-2177-FD3A22D8BE2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0AB81D2-C227-D6D7-B931-F38A31E10F6A}"/>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3183864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1973E9-FA28-11AC-E4FE-562889BED4AF}"/>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1EDF7F5C-547F-F6BA-D604-98088E2173F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3906E335-0F5E-CECD-CA77-B9C8D1426F36}"/>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5" name="Marcador de pie de página 4">
            <a:extLst>
              <a:ext uri="{FF2B5EF4-FFF2-40B4-BE49-F238E27FC236}">
                <a16:creationId xmlns:a16="http://schemas.microsoft.com/office/drawing/2014/main" id="{63180C51-D883-3EF2-4CD8-6D0F701F4031}"/>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36A1C2D-8FCE-545C-E81D-23951C712A82}"/>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3779397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5364026-7596-244B-3E8C-26A43522F52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81297DA8-8C20-5AAE-769F-98FDADBAD54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F899211-F84D-8D2D-D93A-4902A85B21AA}"/>
              </a:ext>
            </a:extLst>
          </p:cNvPr>
          <p:cNvSpPr>
            <a:spLocks noGrp="1"/>
          </p:cNvSpPr>
          <p:nvPr>
            <p:ph type="dt" sz="half" idx="10"/>
          </p:nvPr>
        </p:nvSpPr>
        <p:spPr/>
        <p:txBody>
          <a:bodyPr/>
          <a:lstStyle/>
          <a:p>
            <a:fld id="{24883868-0C51-4ECB-8DC5-3C9B3332D71A}" type="datetimeFigureOut">
              <a:rPr lang="en-US" smtClean="0"/>
              <a:t>7/10/2026</a:t>
            </a:fld>
            <a:endParaRPr lang="en-US"/>
          </a:p>
        </p:txBody>
      </p:sp>
      <p:sp>
        <p:nvSpPr>
          <p:cNvPr id="5" name="Marcador de pie de página 4">
            <a:extLst>
              <a:ext uri="{FF2B5EF4-FFF2-40B4-BE49-F238E27FC236}">
                <a16:creationId xmlns:a16="http://schemas.microsoft.com/office/drawing/2014/main" id="{A25024C4-9746-A326-A980-80B9A3A78A0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7381952-DD35-57D2-A365-A385F5B755CE}"/>
              </a:ext>
            </a:extLst>
          </p:cNvPr>
          <p:cNvSpPr>
            <a:spLocks noGrp="1"/>
          </p:cNvSpPr>
          <p:nvPr>
            <p:ph type="sldNum" sz="quarter" idx="12"/>
          </p:nvPr>
        </p:nvSpPr>
        <p:spPr/>
        <p:txBody>
          <a:bodyPr/>
          <a:lstStyle/>
          <a:p>
            <a:fld id="{F40F07F0-5B1E-4DCC-A245-EAD349C629F6}" type="slidenum">
              <a:rPr lang="en-US" smtClean="0"/>
              <a:t>‹Nº›</a:t>
            </a:fld>
            <a:endParaRPr lang="en-US"/>
          </a:p>
        </p:txBody>
      </p:sp>
    </p:spTree>
    <p:extLst>
      <p:ext uri="{BB962C8B-B14F-4D97-AF65-F5344CB8AC3E}">
        <p14:creationId xmlns:p14="http://schemas.microsoft.com/office/powerpoint/2010/main" val="2173365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AA37916-137A-6A06-9B1B-9F96860189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179557FB-A722-2F26-4A11-7CFA02A4B8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78D4A16-1024-1469-5B56-2CEE7DDD50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883868-0C51-4ECB-8DC5-3C9B3332D71A}" type="datetimeFigureOut">
              <a:rPr lang="en-US" smtClean="0"/>
              <a:t>7/10/2026</a:t>
            </a:fld>
            <a:endParaRPr lang="en-US"/>
          </a:p>
        </p:txBody>
      </p:sp>
      <p:sp>
        <p:nvSpPr>
          <p:cNvPr id="5" name="Marcador de pie de página 4">
            <a:extLst>
              <a:ext uri="{FF2B5EF4-FFF2-40B4-BE49-F238E27FC236}">
                <a16:creationId xmlns:a16="http://schemas.microsoft.com/office/drawing/2014/main" id="{49D327BD-7C2B-3A8A-3AE8-A872F0611A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C4A1B798-C68F-EE3C-31FD-DDDB68609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0F07F0-5B1E-4DCC-A245-EAD349C629F6}" type="slidenum">
              <a:rPr lang="en-US" smtClean="0"/>
              <a:t>‹Nº›</a:t>
            </a:fld>
            <a:endParaRPr lang="en-US"/>
          </a:p>
        </p:txBody>
      </p:sp>
    </p:spTree>
    <p:extLst>
      <p:ext uri="{BB962C8B-B14F-4D97-AF65-F5344CB8AC3E}">
        <p14:creationId xmlns:p14="http://schemas.microsoft.com/office/powerpoint/2010/main" val="2857990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stá usted dispuesto a ser pescador de hombres? | Estudio de La Atalaya">
            <a:extLst>
              <a:ext uri="{FF2B5EF4-FFF2-40B4-BE49-F238E27FC236}">
                <a16:creationId xmlns:a16="http://schemas.microsoft.com/office/drawing/2014/main" id="{C8984F26-FD73-ACB3-F720-C18CE298F067}"/>
              </a:ext>
            </a:extLst>
          </p:cNvPr>
          <p:cNvPicPr>
            <a:picLocks noChangeAspect="1" noChangeArrowheads="1"/>
          </p:cNvPicPr>
          <p:nvPr/>
        </p:nvPicPr>
        <p:blipFill>
          <a:blip r:embed="rId2">
            <a:alphaModFix amt="80000"/>
            <a:extLst>
              <a:ext uri="{28A0092B-C50C-407E-A947-70E740481C1C}">
                <a14:useLocalDpi xmlns:a14="http://schemas.microsoft.com/office/drawing/2010/main" val="0"/>
              </a:ext>
            </a:extLst>
          </a:blip>
          <a:srcRect r="9046"/>
          <a:stretch>
            <a:fillRect/>
          </a:stretch>
        </p:blipFill>
        <p:spPr bwMode="auto">
          <a:xfrm>
            <a:off x="-1" y="0"/>
            <a:ext cx="12214464"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5B09136F-372B-F46E-2987-26B6111FB81D}"/>
              </a:ext>
            </a:extLst>
          </p:cNvPr>
          <p:cNvSpPr>
            <a:spLocks noGrp="1"/>
          </p:cNvSpPr>
          <p:nvPr>
            <p:ph idx="1"/>
          </p:nvPr>
        </p:nvSpPr>
        <p:spPr>
          <a:xfrm>
            <a:off x="180975" y="4357207"/>
            <a:ext cx="10165218" cy="2588458"/>
          </a:xfrm>
        </p:spPr>
        <p:txBody>
          <a:bodyPr>
            <a:normAutofit/>
          </a:bodyPr>
          <a:lstStyle/>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LAS BARCAS </a:t>
            </a:r>
          </a:p>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DE GALILEA</a:t>
            </a:r>
            <a:endParaRPr lang="en-US"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110763444"/>
      </p:ext>
    </p:extLst>
  </p:cSld>
  <p:clrMapOvr>
    <a:masterClrMapping/>
  </p:clrMapOvr>
  <mc:AlternateContent xmlns:mc="http://schemas.openxmlformats.org/markup-compatibility/2006" xmlns:p14="http://schemas.microsoft.com/office/powerpoint/2010/main">
    <mc:Choice Requires="p14">
      <p:transition spd="slow" p14:dur="2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TUDIO BÍBLICO DE APOCALIPSIS | Rev. José A. Soto Episodio 5">
            <a:extLst>
              <a:ext uri="{FF2B5EF4-FFF2-40B4-BE49-F238E27FC236}">
                <a16:creationId xmlns:a16="http://schemas.microsoft.com/office/drawing/2014/main" id="{7F8D74BC-782A-293B-3274-4E7C7B65C2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B17026D7-EFF0-33DD-2A04-DB6E3A6FC482}"/>
              </a:ext>
            </a:extLst>
          </p:cNvPr>
          <p:cNvSpPr/>
          <p:nvPr/>
        </p:nvSpPr>
        <p:spPr>
          <a:xfrm>
            <a:off x="4419600" y="5575735"/>
            <a:ext cx="3310759" cy="378373"/>
          </a:xfrm>
          <a:prstGeom prst="round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355845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4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a:extLst>
              <a:ext uri="{FF2B5EF4-FFF2-40B4-BE49-F238E27FC236}">
                <a16:creationId xmlns:a16="http://schemas.microsoft.com/office/drawing/2014/main" id="{5EE3D6F7-C836-BD36-0E00-E4A894FC8ACD}"/>
              </a:ext>
            </a:extLst>
          </p:cNvPr>
          <p:cNvSpPr>
            <a:spLocks noGrp="1"/>
          </p:cNvSpPr>
          <p:nvPr>
            <p:ph type="subTitle" idx="1"/>
          </p:nvPr>
        </p:nvSpPr>
        <p:spPr>
          <a:xfrm>
            <a:off x="985053" y="2165132"/>
            <a:ext cx="4620584" cy="3825765"/>
          </a:xfrm>
        </p:spPr>
        <p:txBody>
          <a:bodyPr>
            <a:normAutofit fontScale="32500" lnSpcReduction="20000"/>
          </a:bodyPr>
          <a:lstStyle/>
          <a:p>
            <a:pPr algn="l"/>
            <a:endParaRPr lang="es-EC"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a:t>
            </a:r>
            <a:r>
              <a:rPr lang="en-US" sz="14400" b="1" i="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Quién</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 es el “</a:t>
            </a:r>
            <a:r>
              <a:rPr lang="en-US" sz="14400" b="1" i="1" dirty="0" err="1">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ángel</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 de </a:t>
            </a:r>
            <a:r>
              <a:rPr lang="en-US" sz="14400" b="1" i="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cada</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 </a:t>
            </a:r>
            <a:r>
              <a:rPr lang="en-US" sz="14400" b="1" i="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una</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 de las 7 </a:t>
            </a:r>
            <a:r>
              <a:rPr lang="en-US" sz="14400" b="1" i="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iglesias</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a:t>
            </a: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r>
              <a:rPr lang="en-US" sz="600" b="1" i="1" dirty="0">
                <a:effectLst>
                  <a:outerShdw blurRad="38100" dist="38100" dir="2700000" algn="tl">
                    <a:srgbClr val="000000">
                      <a:alpha val="43137"/>
                    </a:srgbClr>
                  </a:outerShdw>
                </a:effectLst>
                <a:latin typeface="Maiandra GD" panose="020E0502030308020204" pitchFamily="34" charset="0"/>
              </a:rPr>
              <a:t>?</a:t>
            </a:r>
          </a:p>
        </p:txBody>
      </p:sp>
      <p:pic>
        <p:nvPicPr>
          <p:cNvPr id="4" name="Imagen 3">
            <a:extLst>
              <a:ext uri="{FF2B5EF4-FFF2-40B4-BE49-F238E27FC236}">
                <a16:creationId xmlns:a16="http://schemas.microsoft.com/office/drawing/2014/main" id="{8EBCFA78-F791-4161-1F2A-1ACAF31D522F}"/>
              </a:ext>
            </a:extLst>
          </p:cNvPr>
          <p:cNvPicPr>
            <a:picLocks noChangeAspect="1"/>
          </p:cNvPicPr>
          <p:nvPr/>
        </p:nvPicPr>
        <p:blipFill>
          <a:blip r:embed="rId2"/>
          <a:srcRect r="2" b="799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764754097"/>
      </p:ext>
    </p:extLst>
  </p:cSld>
  <p:clrMapOvr>
    <a:masterClrMapping/>
  </p:clrMapOvr>
  <mc:AlternateContent xmlns:mc="http://schemas.openxmlformats.org/markup-compatibility/2006">
    <mc:Choice xmlns:p14="http://schemas.microsoft.com/office/powerpoint/2010/main" Requires="p14">
      <p:transition spd="slow" p14:dur="25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9" end="9"/>
                                            </p:txEl>
                                          </p:spTgt>
                                        </p:tgtEl>
                                        <p:attrNameLst>
                                          <p:attrName>style.visibility</p:attrName>
                                        </p:attrNameLst>
                                      </p:cBhvr>
                                      <p:to>
                                        <p:strVal val="visible"/>
                                      </p:to>
                                    </p:set>
                                    <p:animEffect transition="in" filter="fade">
                                      <p:cBhvr>
                                        <p:cTn id="10" dur="700"/>
                                        <p:tgtEl>
                                          <p:spTgt spid="3">
                                            <p:txEl>
                                              <p:pRg st="9" end="9"/>
                                            </p:txEl>
                                          </p:spTgt>
                                        </p:tgtEl>
                                      </p:cBhvr>
                                    </p:animEffect>
                                  </p:childTnLst>
                                </p:cTn>
                              </p:par>
                            </p:childTnLst>
                          </p:cTn>
                        </p:par>
                        <p:par>
                          <p:cTn id="11" fill="hold">
                            <p:stCondLst>
                              <p:cond delay="2200"/>
                            </p:stCondLst>
                            <p:childTnLst>
                              <p:par>
                                <p:cTn id="12" presetID="38" presetClass="entr" presetSubtype="0" accel="50000" fill="hold" nodeType="afterEffect">
                                  <p:stCondLst>
                                    <p:cond delay="0"/>
                                  </p:stCondLst>
                                  <p:iterate type="lt">
                                    <p:tmPct val="50000"/>
                                  </p:iterate>
                                  <p:childTnLst>
                                    <p:set>
                                      <p:cBhvr>
                                        <p:cTn id="13" dur="1" fill="hold">
                                          <p:stCondLst>
                                            <p:cond delay="0"/>
                                          </p:stCondLst>
                                        </p:cTn>
                                        <p:tgtEl>
                                          <p:spTgt spid="3">
                                            <p:txEl>
                                              <p:pRg st="3" end="3"/>
                                            </p:txEl>
                                          </p:spTgt>
                                        </p:tgtEl>
                                        <p:attrNameLst>
                                          <p:attrName>style.visibility</p:attrName>
                                        </p:attrNameLst>
                                      </p:cBhvr>
                                      <p:to>
                                        <p:strVal val="visible"/>
                                      </p:to>
                                    </p:set>
                                    <p:set>
                                      <p:cBhvr>
                                        <p:cTn id="14" dur="114" fill="hold">
                                          <p:stCondLst>
                                            <p:cond delay="0"/>
                                          </p:stCondLst>
                                        </p:cTn>
                                        <p:tgtEl>
                                          <p:spTgt spid="3">
                                            <p:txEl>
                                              <p:pRg st="3" end="3"/>
                                            </p:txEl>
                                          </p:spTgt>
                                        </p:tgtEl>
                                        <p:attrNameLst>
                                          <p:attrName>style.rotation</p:attrName>
                                        </p:attrNameLst>
                                      </p:cBhvr>
                                      <p:to>
                                        <p:strVal val="-45.0"/>
                                      </p:to>
                                    </p:set>
                                    <p:anim calcmode="lin" valueType="num">
                                      <p:cBhvr>
                                        <p:cTn id="15" dur="114" fill="hold">
                                          <p:stCondLst>
                                            <p:cond delay="114"/>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16" dur="114"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17" dur="39" decel="50000" autoRev="1" fill="hold">
                                          <p:stCondLst>
                                            <p:cond delay="114"/>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18" dur="34" fill="hold">
                                          <p:stCondLst>
                                            <p:cond delay="216"/>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D20E0DE-F048-872F-172D-00F2090ADBE8}"/>
              </a:ext>
            </a:extLst>
          </p:cNvPr>
          <p:cNvPicPr>
            <a:picLocks noChangeAspect="1"/>
          </p:cNvPicPr>
          <p:nvPr/>
        </p:nvPicPr>
        <p:blipFill>
          <a:blip r:embed="rId2"/>
          <a:srcRect r="40652" b="-2"/>
          <a:stretch>
            <a:fillRect/>
          </a:stretch>
        </p:blipFill>
        <p:spPr>
          <a:xfrm>
            <a:off x="2" y="1587"/>
            <a:ext cx="4912533"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CB5104A3-6EAC-4707-2881-61B29AE2EAA3}"/>
              </a:ext>
            </a:extLst>
          </p:cNvPr>
          <p:cNvSpPr>
            <a:spLocks noGrp="1"/>
          </p:cNvSpPr>
          <p:nvPr>
            <p:ph idx="1"/>
          </p:nvPr>
        </p:nvSpPr>
        <p:spPr>
          <a:xfrm>
            <a:off x="4912536" y="94593"/>
            <a:ext cx="7144932" cy="6577373"/>
          </a:xfrm>
        </p:spPr>
        <p:txBody>
          <a:bodyPr>
            <a:normAutofit lnSpcReduction="10000"/>
          </a:bodyPr>
          <a:lstStyle/>
          <a:p>
            <a:pPr marL="0" indent="0">
              <a:buNone/>
            </a:pPr>
            <a:r>
              <a:rPr lang="es-EC" b="1" i="1" dirty="0">
                <a:effectLst>
                  <a:outerShdw blurRad="38100" dist="38100" dir="2700000" algn="tl">
                    <a:srgbClr val="000000">
                      <a:alpha val="43137"/>
                    </a:srgbClr>
                  </a:outerShdw>
                </a:effectLst>
                <a:latin typeface="Maiandra GD" panose="020E0502030308020204" pitchFamily="34" charset="0"/>
              </a:rPr>
              <a:t>“El misterio de las 7 estrellas que has visto en mi diestra… son los ángeles de las 7 iglesias” </a:t>
            </a:r>
            <a:r>
              <a:rPr lang="es-EC" b="1" dirty="0">
                <a:effectLst>
                  <a:outerShdw blurRad="38100" dist="38100" dir="2700000" algn="tl">
                    <a:srgbClr val="000000">
                      <a:alpha val="43137"/>
                    </a:srgbClr>
                  </a:outerShdw>
                </a:effectLst>
                <a:latin typeface="Maiandra GD" panose="020E0502030308020204" pitchFamily="34" charset="0"/>
              </a:rPr>
              <a:t>(</a:t>
            </a:r>
            <a:r>
              <a:rPr lang="es-EC" b="1" dirty="0">
                <a:solidFill>
                  <a:srgbClr val="0000FF"/>
                </a:solidFill>
                <a:effectLst>
                  <a:outerShdw blurRad="38100" dist="38100" dir="2700000" algn="tl">
                    <a:srgbClr val="000000">
                      <a:alpha val="43137"/>
                    </a:srgbClr>
                  </a:outerShdw>
                </a:effectLst>
                <a:latin typeface="Maiandra GD" panose="020E0502030308020204" pitchFamily="34" charset="0"/>
              </a:rPr>
              <a:t>Ap.1:20</a:t>
            </a:r>
            <a:r>
              <a:rPr lang="es-EC" b="1" dirty="0">
                <a:effectLst>
                  <a:outerShdw blurRad="38100" dist="38100" dir="2700000" algn="tl">
                    <a:srgbClr val="000000">
                      <a:alpha val="43137"/>
                    </a:srgbClr>
                  </a:outerShdw>
                </a:effectLst>
                <a:latin typeface="Maiandra GD" panose="020E0502030308020204" pitchFamily="34" charset="0"/>
              </a:rPr>
              <a:t>)</a:t>
            </a:r>
            <a:endParaRPr lang="es-EC"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Esta es la revelación que el mismo Señor le da a Juan, y a partir del </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cap.2</a:t>
            </a:r>
            <a:r>
              <a:rPr lang="es-EC" sz="2400" dirty="0">
                <a:effectLst>
                  <a:outerShdw blurRad="38100" dist="38100" dir="2700000" algn="tl">
                    <a:srgbClr val="000000">
                      <a:alpha val="43137"/>
                    </a:srgbClr>
                  </a:outerShdw>
                </a:effectLst>
                <a:latin typeface="Maiandra GD" panose="020E0502030308020204" pitchFamily="34" charset="0"/>
              </a:rPr>
              <a:t> y hasta el </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cap.3</a:t>
            </a:r>
            <a:r>
              <a:rPr lang="es-EC" sz="2400" dirty="0">
                <a:effectLst>
                  <a:outerShdw blurRad="38100" dist="38100" dir="2700000" algn="tl">
                    <a:srgbClr val="000000">
                      <a:alpha val="43137"/>
                    </a:srgbClr>
                  </a:outerShdw>
                </a:effectLst>
                <a:latin typeface="Maiandra GD" panose="020E0502030308020204" pitchFamily="34" charset="0"/>
              </a:rPr>
              <a:t> leemos siempre, para cada mensaje a las iglesias: </a:t>
            </a:r>
            <a:r>
              <a:rPr lang="es-EC" sz="2400" i="1" dirty="0">
                <a:effectLst>
                  <a:outerShdw blurRad="38100" dist="38100" dir="2700000" algn="tl">
                    <a:srgbClr val="000000">
                      <a:alpha val="43137"/>
                    </a:srgbClr>
                  </a:outerShdw>
                </a:effectLst>
                <a:latin typeface="Maiandra GD" panose="020E0502030308020204" pitchFamily="34" charset="0"/>
              </a:rPr>
              <a:t>“Escribe al </a:t>
            </a:r>
            <a:r>
              <a:rPr lang="es-EC" sz="2400" b="1" i="1" dirty="0">
                <a:effectLst>
                  <a:outerShdw blurRad="38100" dist="38100" dir="2700000" algn="tl">
                    <a:srgbClr val="000000">
                      <a:alpha val="43137"/>
                    </a:srgbClr>
                  </a:outerShdw>
                </a:effectLst>
                <a:latin typeface="Maiandra GD" panose="020E0502030308020204" pitchFamily="34" charset="0"/>
              </a:rPr>
              <a:t>ángel </a:t>
            </a:r>
            <a:r>
              <a:rPr lang="es-EC" sz="2400" i="1" dirty="0">
                <a:effectLst>
                  <a:outerShdw blurRad="38100" dist="38100" dir="2700000" algn="tl">
                    <a:srgbClr val="000000">
                      <a:alpha val="43137"/>
                    </a:srgbClr>
                  </a:outerShdw>
                </a:effectLst>
                <a:latin typeface="Maiandra GD" panose="020E0502030308020204" pitchFamily="34" charset="0"/>
              </a:rPr>
              <a:t>de la iglesia en…”</a:t>
            </a:r>
            <a:r>
              <a:rPr lang="es-EC" sz="2400" dirty="0">
                <a:effectLst>
                  <a:outerShdw blurRad="38100" dist="38100" dir="2700000" algn="tl">
                    <a:srgbClr val="000000">
                      <a:alpha val="43137"/>
                    </a:srgbClr>
                  </a:outerShdw>
                </a:effectLst>
                <a:latin typeface="Maiandra GD" panose="020E0502030308020204" pitchFamily="34" charset="0"/>
              </a:rPr>
              <a:t>. </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La pregunta que procede es: ¿Quién es </a:t>
            </a:r>
            <a:r>
              <a:rPr lang="es-EC" sz="2400" b="1" i="1" dirty="0">
                <a:effectLst>
                  <a:outerShdw blurRad="38100" dist="38100" dir="2700000" algn="tl">
                    <a:srgbClr val="000000">
                      <a:alpha val="43137"/>
                    </a:srgbClr>
                  </a:outerShdw>
                </a:effectLst>
                <a:latin typeface="Maiandra GD" panose="020E0502030308020204" pitchFamily="34" charset="0"/>
              </a:rPr>
              <a:t>“el ángel”</a:t>
            </a:r>
            <a:r>
              <a:rPr lang="es-EC" sz="2400" dirty="0">
                <a:effectLst>
                  <a:outerShdw blurRad="38100" dist="38100" dir="2700000" algn="tl">
                    <a:srgbClr val="000000">
                      <a:alpha val="43137"/>
                    </a:srgbClr>
                  </a:outerShdw>
                </a:effectLst>
                <a:latin typeface="Maiandra GD" panose="020E0502030308020204" pitchFamily="34" charset="0"/>
              </a:rPr>
              <a:t> de cada iglesia?</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Hay tres principales proposiciones:</a:t>
            </a:r>
          </a:p>
          <a:p>
            <a:pPr marL="514350" indent="-514350">
              <a:buAutoNum type="arabicPeriod"/>
            </a:pPr>
            <a:r>
              <a:rPr lang="es-EC" sz="2400" dirty="0">
                <a:effectLst>
                  <a:outerShdw blurRad="38100" dist="38100" dir="2700000" algn="tl">
                    <a:srgbClr val="000000">
                      <a:alpha val="43137"/>
                    </a:srgbClr>
                  </a:outerShdw>
                </a:effectLst>
                <a:latin typeface="Maiandra GD" panose="020E0502030308020204" pitchFamily="34" charset="0"/>
              </a:rPr>
              <a:t>Que son ángeles del cielo, asignados al cuidado de las iglesias.</a:t>
            </a:r>
          </a:p>
          <a:p>
            <a:pPr marL="514350" indent="-514350">
              <a:buAutoNum type="arabicPeriod"/>
            </a:pPr>
            <a:r>
              <a:rPr lang="es-EC" sz="2400" dirty="0">
                <a:effectLst>
                  <a:outerShdw blurRad="38100" dist="38100" dir="2700000" algn="tl">
                    <a:srgbClr val="000000">
                      <a:alpha val="43137"/>
                    </a:srgbClr>
                  </a:outerShdw>
                </a:effectLst>
                <a:latin typeface="Maiandra GD" panose="020E0502030308020204" pitchFamily="34" charset="0"/>
              </a:rPr>
              <a:t>Que son los líderes al frente de las iglesias, los pastores de cada una de las 7 iglesias.</a:t>
            </a:r>
          </a:p>
          <a:p>
            <a:pPr marL="514350" indent="-514350">
              <a:buAutoNum type="arabicPeriod"/>
            </a:pPr>
            <a:r>
              <a:rPr lang="es-EC" sz="2400" dirty="0">
                <a:effectLst>
                  <a:outerShdw blurRad="38100" dist="38100" dir="2700000" algn="tl">
                    <a:srgbClr val="000000">
                      <a:alpha val="43137"/>
                    </a:srgbClr>
                  </a:outerShdw>
                </a:effectLst>
                <a:latin typeface="Maiandra GD" panose="020E0502030308020204" pitchFamily="34" charset="0"/>
              </a:rPr>
              <a:t>Que se refiere al espíritu, al carácter que identifica a cada iglesia.</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Atenderemos a los argumentos y objeciones que se presentan para cada interpretación.</a:t>
            </a:r>
            <a:endParaRPr lang="en-US" sz="2400" dirty="0">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19141713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2000"/>
                            </p:stCondLst>
                            <p:childTnLst>
                              <p:par>
                                <p:cTn id="9" presetID="55"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2"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17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175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5" dur="1750" fill="hold"/>
                                        <p:tgtEl>
                                          <p:spTgt spid="3">
                                            <p:txEl>
                                              <p:pRg st="2" end="2"/>
                                            </p:txEl>
                                          </p:spTgt>
                                        </p:tgtEl>
                                        <p:attrNameLst>
                                          <p:attrName>ppt_h</p:attrName>
                                        </p:attrNameLst>
                                      </p:cBhvr>
                                      <p:tavLst>
                                        <p:tav tm="0">
                                          <p:val>
                                            <p:fltVal val="0"/>
                                          </p:val>
                                        </p:tav>
                                        <p:tav tm="100000">
                                          <p:val>
                                            <p:strVal val="#ppt_h"/>
                                          </p:val>
                                        </p:tav>
                                      </p:tavLst>
                                    </p:anim>
                                    <p:anim calcmode="lin" valueType="num">
                                      <p:cBhvr>
                                        <p:cTn id="26" dur="175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7" dur="175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9"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3" dur="20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1000"/>
                                        <p:tgtEl>
                                          <p:spTgt spid="3">
                                            <p:txEl>
                                              <p:pRg st="6" end="6"/>
                                            </p:txEl>
                                          </p:spTgt>
                                        </p:tgtEl>
                                      </p:cBhvr>
                                    </p:animEffect>
                                    <p:anim calcmode="lin" valueType="num">
                                      <p:cBhvr>
                                        <p:cTn id="5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0" presetClass="entr" presetSubtype="0" decel="100000" fill="hold"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 calcmode="lin" valueType="num">
                                      <p:cBhvr>
                                        <p:cTn id="59" dur="1750" fill="hold"/>
                                        <p:tgtEl>
                                          <p:spTgt spid="3">
                                            <p:txEl>
                                              <p:pRg st="7" end="7"/>
                                            </p:txEl>
                                          </p:spTgt>
                                        </p:tgtEl>
                                        <p:attrNameLst>
                                          <p:attrName>ppt_w</p:attrName>
                                        </p:attrNameLst>
                                      </p:cBhvr>
                                      <p:tavLst>
                                        <p:tav tm="0">
                                          <p:val>
                                            <p:strVal val="#ppt_w+.3"/>
                                          </p:val>
                                        </p:tav>
                                        <p:tav tm="100000">
                                          <p:val>
                                            <p:strVal val="#ppt_w"/>
                                          </p:val>
                                        </p:tav>
                                      </p:tavLst>
                                    </p:anim>
                                    <p:anim calcmode="lin" valueType="num">
                                      <p:cBhvr>
                                        <p:cTn id="60" dur="175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61" dur="17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9EC8344-5610-2615-473F-46E7B6AE3095}"/>
              </a:ext>
            </a:extLst>
          </p:cNvPr>
          <p:cNvSpPr>
            <a:spLocks noGrp="1"/>
          </p:cNvSpPr>
          <p:nvPr>
            <p:ph idx="1"/>
          </p:nvPr>
        </p:nvSpPr>
        <p:spPr>
          <a:xfrm>
            <a:off x="99526" y="416766"/>
            <a:ext cx="7763069" cy="6288833"/>
          </a:xfrm>
        </p:spPr>
        <p:txBody>
          <a:bodyPr>
            <a:normAutofit fontScale="92500" lnSpcReduction="20000"/>
          </a:bodyPr>
          <a:lstStyle/>
          <a:p>
            <a:pPr marL="0" indent="0">
              <a:buNone/>
            </a:pPr>
            <a:r>
              <a:rPr lang="es-EC" b="1" dirty="0">
                <a:effectLst>
                  <a:outerShdw blurRad="38100" dist="38100" dir="2700000" algn="tl">
                    <a:srgbClr val="000000">
                      <a:alpha val="43137"/>
                    </a:srgbClr>
                  </a:outerShdw>
                </a:effectLst>
                <a:latin typeface="Maiandra GD" panose="020E0502030308020204" pitchFamily="34" charset="0"/>
              </a:rPr>
              <a:t>Proposición: Que ese “ángel” es un ser espiritual, un ángel del cielo que el Señor asigna al cuidado de cada iglesia.</a:t>
            </a:r>
          </a:p>
          <a:p>
            <a:pPr marL="0" indent="0">
              <a:buNone/>
            </a:pPr>
            <a:r>
              <a:rPr lang="es-EC" sz="2600" b="1" dirty="0">
                <a:effectLst>
                  <a:outerShdw blurRad="38100" dist="38100" dir="2700000" algn="tl">
                    <a:srgbClr val="000000">
                      <a:alpha val="43137"/>
                    </a:srgbClr>
                  </a:outerShdw>
                </a:effectLst>
                <a:latin typeface="Maiandra GD" panose="020E0502030308020204" pitchFamily="34" charset="0"/>
              </a:rPr>
              <a:t>Argumentos a favor:</a:t>
            </a:r>
          </a:p>
          <a:p>
            <a:pPr marL="0" indent="0">
              <a:buNone/>
            </a:pPr>
            <a:r>
              <a:rPr lang="es-EC" sz="2400" b="1" dirty="0">
                <a:effectLst>
                  <a:outerShdw blurRad="38100" dist="38100" dir="2700000" algn="tl">
                    <a:srgbClr val="000000">
                      <a:alpha val="43137"/>
                    </a:srgbClr>
                  </a:outerShdw>
                </a:effectLst>
                <a:latin typeface="Maiandra GD" panose="020E0502030308020204" pitchFamily="34" charset="0"/>
              </a:rPr>
              <a:t>1. </a:t>
            </a:r>
            <a:r>
              <a:rPr lang="es-EC" sz="2400" dirty="0">
                <a:effectLst>
                  <a:outerShdw blurRad="38100" dist="38100" dir="2700000" algn="tl">
                    <a:srgbClr val="000000">
                      <a:alpha val="43137"/>
                    </a:srgbClr>
                  </a:outerShdw>
                </a:effectLst>
                <a:latin typeface="Maiandra GD" panose="020E0502030308020204" pitchFamily="34" charset="0"/>
              </a:rPr>
              <a:t>En Apocalipsis, de las 60 y más veces que aparece la palabra griega </a:t>
            </a:r>
            <a:r>
              <a:rPr lang="el-GR" sz="2400" b="1" i="1" dirty="0">
                <a:effectLst>
                  <a:outerShdw blurRad="38100" dist="38100" dir="2700000" algn="tl">
                    <a:srgbClr val="000000">
                      <a:alpha val="43137"/>
                    </a:srgbClr>
                  </a:outerShdw>
                </a:effectLst>
                <a:latin typeface="Sylfaen" panose="010A0502050306030303" pitchFamily="18" charset="0"/>
              </a:rPr>
              <a:t>ἄγγελος</a:t>
            </a:r>
            <a:r>
              <a:rPr lang="es-EC" sz="2400" b="1" i="1" dirty="0">
                <a:effectLst>
                  <a:outerShdw blurRad="38100" dist="38100" dir="2700000" algn="tl">
                    <a:srgbClr val="000000">
                      <a:alpha val="43137"/>
                    </a:srgbClr>
                  </a:outerShdw>
                </a:effectLst>
                <a:latin typeface="Sylfaen" panose="010A0502050306030303" pitchFamily="18" charset="0"/>
              </a:rPr>
              <a:t> </a:t>
            </a:r>
            <a:r>
              <a:rPr lang="es-EC" sz="2400" dirty="0">
                <a:effectLst>
                  <a:outerShdw blurRad="38100" dist="38100" dir="2700000" algn="tl">
                    <a:srgbClr val="000000">
                      <a:alpha val="43137"/>
                    </a:srgbClr>
                  </a:outerShdw>
                </a:effectLst>
                <a:latin typeface="Sylfaen" panose="010A0502050306030303" pitchFamily="18" charset="0"/>
              </a:rPr>
              <a:t>(</a:t>
            </a:r>
            <a:r>
              <a:rPr lang="es-EC" sz="2400" i="1" dirty="0" err="1">
                <a:effectLst>
                  <a:outerShdw blurRad="38100" dist="38100" dir="2700000" algn="tl">
                    <a:srgbClr val="000000">
                      <a:alpha val="43137"/>
                    </a:srgbClr>
                  </a:outerShdw>
                </a:effectLst>
                <a:latin typeface="Maiandra GD" panose="020E0502030308020204" pitchFamily="34" charset="0"/>
              </a:rPr>
              <a:t>ánguelos</a:t>
            </a:r>
            <a:r>
              <a:rPr lang="es-EC" sz="2400" dirty="0">
                <a:effectLst>
                  <a:outerShdw blurRad="38100" dist="38100" dir="2700000" algn="tl">
                    <a:srgbClr val="000000">
                      <a:alpha val="43137"/>
                    </a:srgbClr>
                  </a:outerShdw>
                </a:effectLst>
                <a:latin typeface="Maiandra GD" panose="020E0502030308020204" pitchFamily="34" charset="0"/>
              </a:rPr>
              <a:t>), casi siempre se refiere a un ángel celestial.</a:t>
            </a:r>
            <a:endParaRPr lang="es-EC" sz="2400" b="1" i="1"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b="1" dirty="0">
                <a:effectLst>
                  <a:outerShdw blurRad="38100" dist="38100" dir="2700000" algn="tl">
                    <a:srgbClr val="000000">
                      <a:alpha val="43137"/>
                    </a:srgbClr>
                  </a:outerShdw>
                </a:effectLst>
                <a:latin typeface="Maiandra GD" panose="020E0502030308020204" pitchFamily="34" charset="0"/>
              </a:rPr>
              <a:t>2. </a:t>
            </a:r>
            <a:r>
              <a:rPr lang="es-EC" sz="2400" dirty="0">
                <a:effectLst>
                  <a:outerShdw blurRad="38100" dist="38100" dir="2700000" algn="tl">
                    <a:srgbClr val="000000">
                      <a:alpha val="43137"/>
                    </a:srgbClr>
                  </a:outerShdw>
                </a:effectLst>
                <a:latin typeface="Maiandra GD" panose="020E0502030308020204" pitchFamily="34" charset="0"/>
              </a:rPr>
              <a:t>La Biblia enseña que los ángeles son enviados de Dios para servir a los herederos de la salvación. (</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Heb.1:14</a:t>
            </a:r>
            <a:r>
              <a:rPr lang="es-EC" sz="2400" dirty="0">
                <a:effectLst>
                  <a:outerShdw blurRad="38100" dist="38100" dir="2700000" algn="tl">
                    <a:srgbClr val="000000">
                      <a:alpha val="43137"/>
                    </a:srgbClr>
                  </a:outerShdw>
                </a:effectLst>
                <a:latin typeface="Maiandra GD" panose="020E0502030308020204" pitchFamily="34" charset="0"/>
              </a:rPr>
              <a:t>)</a:t>
            </a:r>
          </a:p>
          <a:p>
            <a:pPr marL="0" indent="0">
              <a:buNone/>
            </a:pPr>
            <a:r>
              <a:rPr lang="es-EC" sz="2400" b="1" dirty="0">
                <a:effectLst>
                  <a:outerShdw blurRad="38100" dist="38100" dir="2700000" algn="tl">
                    <a:srgbClr val="000000">
                      <a:alpha val="43137"/>
                    </a:srgbClr>
                  </a:outerShdw>
                </a:effectLst>
                <a:latin typeface="Maiandra GD" panose="020E0502030308020204" pitchFamily="34" charset="0"/>
              </a:rPr>
              <a:t>3. </a:t>
            </a:r>
            <a:r>
              <a:rPr lang="es-EC" sz="2400" dirty="0">
                <a:effectLst>
                  <a:outerShdw blurRad="38100" dist="38100" dir="2700000" algn="tl">
                    <a:srgbClr val="000000">
                      <a:alpha val="43137"/>
                    </a:srgbClr>
                  </a:outerShdw>
                </a:effectLst>
                <a:latin typeface="Maiandra GD" panose="020E0502030308020204" pitchFamily="34" charset="0"/>
              </a:rPr>
              <a:t>Hay testimonios bíblicos de ángeles vinculados con pueblo o naciones (</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Dan.10:13, 20-21, 12:1</a:t>
            </a:r>
            <a:r>
              <a:rPr lang="es-EC" sz="2400" dirty="0">
                <a:effectLst>
                  <a:outerShdw blurRad="38100" dist="38100" dir="2700000" algn="tl">
                    <a:srgbClr val="000000">
                      <a:alpha val="43137"/>
                    </a:srgbClr>
                  </a:outerShdw>
                </a:effectLst>
                <a:latin typeface="Maiandra GD" panose="020E0502030308020204" pitchFamily="34" charset="0"/>
              </a:rPr>
              <a:t>); no es extraño que también estén relacionados con iglesias locales.</a:t>
            </a:r>
          </a:p>
          <a:p>
            <a:pPr marL="0" indent="0">
              <a:buNone/>
            </a:pPr>
            <a:r>
              <a:rPr lang="es-EC" sz="2600" b="1" dirty="0">
                <a:effectLst>
                  <a:outerShdw blurRad="38100" dist="38100" dir="2700000" algn="tl">
                    <a:srgbClr val="000000">
                      <a:alpha val="43137"/>
                    </a:srgbClr>
                  </a:outerShdw>
                </a:effectLst>
                <a:latin typeface="Maiandra GD" panose="020E0502030308020204" pitchFamily="34" charset="0"/>
              </a:rPr>
              <a:t>Objeciones: </a:t>
            </a:r>
          </a:p>
          <a:p>
            <a:pPr marL="0" indent="0">
              <a:buNone/>
            </a:pPr>
            <a:r>
              <a:rPr lang="es-EC" sz="2400" b="1" dirty="0">
                <a:effectLst>
                  <a:outerShdw blurRad="38100" dist="38100" dir="2700000" algn="tl">
                    <a:srgbClr val="000000">
                      <a:alpha val="43137"/>
                    </a:srgbClr>
                  </a:outerShdw>
                </a:effectLst>
                <a:latin typeface="Maiandra GD" panose="020E0502030308020204" pitchFamily="34" charset="0"/>
              </a:rPr>
              <a:t>1. </a:t>
            </a:r>
            <a:r>
              <a:rPr lang="es-EC" sz="2400" dirty="0">
                <a:effectLst>
                  <a:outerShdw blurRad="38100" dist="38100" dir="2700000" algn="tl">
                    <a:srgbClr val="000000">
                      <a:alpha val="43137"/>
                    </a:srgbClr>
                  </a:outerShdw>
                </a:effectLst>
                <a:latin typeface="Maiandra GD" panose="020E0502030308020204" pitchFamily="34" charset="0"/>
              </a:rPr>
              <a:t>No tiene sentido que el Señor pida a un humano (Juan) que envíe mensaje a un ángel que no puede ver. </a:t>
            </a:r>
          </a:p>
          <a:p>
            <a:pPr marL="0" indent="0">
              <a:buNone/>
            </a:pPr>
            <a:r>
              <a:rPr lang="es-EC" sz="2400" b="1" dirty="0">
                <a:effectLst>
                  <a:outerShdw blurRad="38100" dist="38100" dir="2700000" algn="tl">
                    <a:srgbClr val="000000">
                      <a:alpha val="43137"/>
                    </a:srgbClr>
                  </a:outerShdw>
                </a:effectLst>
                <a:latin typeface="Maiandra GD" panose="020E0502030308020204" pitchFamily="34" charset="0"/>
              </a:rPr>
              <a:t>2. </a:t>
            </a:r>
            <a:r>
              <a:rPr lang="es-EC" sz="2400" dirty="0">
                <a:effectLst>
                  <a:outerShdw blurRad="38100" dist="38100" dir="2700000" algn="tl">
                    <a:srgbClr val="000000">
                      <a:alpha val="43137"/>
                    </a:srgbClr>
                  </a:outerShdw>
                </a:effectLst>
                <a:latin typeface="Maiandra GD" panose="020E0502030308020204" pitchFamily="34" charset="0"/>
              </a:rPr>
              <a:t>El mensaje es para darlo a conocer a las iglesias. ¿Acaso se lee que las iglesias ven u oyen a los ángeles dando el mensaje?</a:t>
            </a:r>
          </a:p>
          <a:p>
            <a:pPr marL="0" indent="0">
              <a:buNone/>
            </a:pPr>
            <a:r>
              <a:rPr lang="es-EC" sz="2400" b="1" dirty="0">
                <a:effectLst>
                  <a:outerShdw blurRad="38100" dist="38100" dir="2700000" algn="tl">
                    <a:srgbClr val="000000">
                      <a:alpha val="43137"/>
                    </a:srgbClr>
                  </a:outerShdw>
                </a:effectLst>
                <a:latin typeface="Maiandra GD" panose="020E0502030308020204" pitchFamily="34" charset="0"/>
              </a:rPr>
              <a:t>3. </a:t>
            </a:r>
            <a:r>
              <a:rPr lang="es-EC" sz="2400" dirty="0">
                <a:effectLst>
                  <a:outerShdw blurRad="38100" dist="38100" dir="2700000" algn="tl">
                    <a:srgbClr val="000000">
                      <a:alpha val="43137"/>
                    </a:srgbClr>
                  </a:outerShdw>
                </a:effectLst>
                <a:latin typeface="Maiandra GD" panose="020E0502030308020204" pitchFamily="34" charset="0"/>
              </a:rPr>
              <a:t>Los ángeles de Dios son puros y santos, pero aquí se les denuncia pecados propios de humanos.</a:t>
            </a:r>
            <a:endParaRPr lang="es-EC" sz="2400" b="1" dirty="0">
              <a:effectLst>
                <a:outerShdw blurRad="38100" dist="38100" dir="2700000" algn="tl">
                  <a:srgbClr val="000000">
                    <a:alpha val="43137"/>
                  </a:srgbClr>
                </a:outerShdw>
              </a:effectLst>
              <a:latin typeface="Maiandra GD" panose="020E0502030308020204" pitchFamily="34" charset="0"/>
            </a:endParaRPr>
          </a:p>
          <a:p>
            <a:pPr marL="514350" indent="-514350">
              <a:buAutoNum type="arabicPeriod"/>
            </a:pPr>
            <a:endParaRPr lang="es-EC" sz="1000" b="1"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1000" b="1" dirty="0">
                <a:effectLst>
                  <a:outerShdw blurRad="38100" dist="38100" dir="2700000" algn="tl">
                    <a:srgbClr val="000000">
                      <a:alpha val="43137"/>
                    </a:srgbClr>
                  </a:outerShdw>
                </a:effectLst>
                <a:latin typeface="Maiandra GD" panose="020E0502030308020204" pitchFamily="34" charset="0"/>
              </a:rPr>
              <a:t> </a:t>
            </a:r>
            <a:endParaRPr lang="en-US" sz="1000" b="1" dirty="0">
              <a:effectLst>
                <a:outerShdw blurRad="38100" dist="38100" dir="2700000" algn="tl">
                  <a:srgbClr val="000000">
                    <a:alpha val="43137"/>
                  </a:srgbClr>
                </a:outerShdw>
              </a:effectLst>
              <a:latin typeface="Maiandra GD" panose="020E0502030308020204" pitchFamily="34" charset="0"/>
            </a:endParaRPr>
          </a:p>
        </p:txBody>
      </p:sp>
      <p:pic>
        <p:nvPicPr>
          <p:cNvPr id="4" name="Imagen 3">
            <a:extLst>
              <a:ext uri="{FF2B5EF4-FFF2-40B4-BE49-F238E27FC236}">
                <a16:creationId xmlns:a16="http://schemas.microsoft.com/office/drawing/2014/main" id="{5ECC42B7-2CBB-2C71-4F3F-8EAEED4B0B04}"/>
              </a:ext>
            </a:extLst>
          </p:cNvPr>
          <p:cNvPicPr>
            <a:picLocks noChangeAspect="1"/>
          </p:cNvPicPr>
          <p:nvPr/>
        </p:nvPicPr>
        <p:blipFill>
          <a:blip r:embed="rId2"/>
          <a:srcRect l="26074" r="25332" b="-1"/>
          <a:stretch>
            <a:fillRect/>
          </a:stretch>
        </p:blipFill>
        <p:spPr>
          <a:xfrm>
            <a:off x="7675470" y="10"/>
            <a:ext cx="4516529" cy="6857990"/>
          </a:xfrm>
          <a:prstGeom prst="rect">
            <a:avLst/>
          </a:prstGeom>
          <a:effectLst>
            <a:softEdge rad="304800"/>
          </a:effectLst>
        </p:spPr>
      </p:pic>
    </p:spTree>
    <p:extLst>
      <p:ext uri="{BB962C8B-B14F-4D97-AF65-F5344CB8AC3E}">
        <p14:creationId xmlns:p14="http://schemas.microsoft.com/office/powerpoint/2010/main" val="4080371624"/>
      </p:ext>
    </p:extLst>
  </p:cSld>
  <p:clrMapOvr>
    <a:masterClrMapping/>
  </p:clrMapOvr>
  <mc:AlternateContent xmlns:mc="http://schemas.openxmlformats.org/markup-compatibility/2006">
    <mc:Choice xmlns:p14="http://schemas.microsoft.com/office/powerpoint/2010/main" Requires="p14">
      <p:transition spd="slow" p14:dur="2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750"/>
                                        <p:tgtEl>
                                          <p:spTgt spid="3">
                                            <p:txEl>
                                              <p:pRg st="0" end="0"/>
                                            </p:txEl>
                                          </p:spTgt>
                                        </p:tgtEl>
                                      </p:cBhvr>
                                    </p:animEffect>
                                    <p:anim calcmode="lin" valueType="num">
                                      <p:cBhvr>
                                        <p:cTn id="8" dur="1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75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6" presetClass="entr" presetSubtype="3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out)">
                                      <p:cBhvr>
                                        <p:cTn id="13" dur="2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875"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26" dur="875"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27" dur="875" accel="50000" fill="hold">
                                          <p:stCondLst>
                                            <p:cond delay="875"/>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28" dur="175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9" dur="875"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0" dur="875"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1" dur="875" accel="50000" fill="hold">
                                          <p:stCondLst>
                                            <p:cond delay="875"/>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2" dur="1750" decel="50000">
                                          <p:stCondLst>
                                            <p:cond delay="0"/>
                                          </p:stCondLst>
                                        </p:cTn>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400" decel="100000"/>
                                        <p:tgtEl>
                                          <p:spTgt spid="3">
                                            <p:txEl>
                                              <p:pRg st="3" end="3"/>
                                            </p:txEl>
                                          </p:spTgt>
                                        </p:tgtEl>
                                      </p:cBhvr>
                                    </p:animEffect>
                                    <p:anim calcmode="lin" valueType="num">
                                      <p:cBhvr>
                                        <p:cTn id="38" dur="14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39" dur="14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40" dur="14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1" dur="350" accel="100000" fill="hold">
                                          <p:stCondLst>
                                            <p:cond delay="14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42" dur="350" accel="100000" fill="hold">
                                          <p:stCondLst>
                                            <p:cond delay="14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75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75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75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75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wipe(down)">
                                      <p:cBhvr>
                                        <p:cTn id="55" dur="725">
                                          <p:stCondLst>
                                            <p:cond delay="0"/>
                                          </p:stCondLst>
                                        </p:cTn>
                                        <p:tgtEl>
                                          <p:spTgt spid="3">
                                            <p:txEl>
                                              <p:pRg st="5" end="5"/>
                                            </p:txEl>
                                          </p:spTgt>
                                        </p:tgtEl>
                                      </p:cBhvr>
                                    </p:animEffect>
                                    <p:anim calcmode="lin" valueType="num">
                                      <p:cBhvr>
                                        <p:cTn id="56" dur="2278"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7" dur="830"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8" dur="830" tmFilter="0, 0; 0.125,0.2665; 0.25,0.4; 0.375,0.465; 0.5,0.5;  0.625,0.535; 0.75,0.6; 0.875,0.7335; 1,1">
                                          <p:stCondLst>
                                            <p:cond delay="830"/>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9" dur="415" tmFilter="0, 0; 0.125,0.2665; 0.25,0.4; 0.375,0.465; 0.5,0.5;  0.625,0.535; 0.75,0.6; 0.875,0.7335; 1,1">
                                          <p:stCondLst>
                                            <p:cond delay="1655"/>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0" dur="205" tmFilter="0, 0; 0.125,0.2665; 0.25,0.4; 0.375,0.465; 0.5,0.5;  0.625,0.535; 0.75,0.6; 0.875,0.7335; 1,1">
                                          <p:stCondLst>
                                            <p:cond delay="2070"/>
                                          </p:stCondLst>
                                        </p:cTn>
                                        <p:tgtEl>
                                          <p:spTgt spid="3">
                                            <p:txEl>
                                              <p:pRg st="5" end="5"/>
                                            </p:txEl>
                                          </p:spTgt>
                                        </p:tgtEl>
                                        <p:attrNameLst>
                                          <p:attrName>ppt_y</p:attrName>
                                        </p:attrNameLst>
                                      </p:cBhvr>
                                      <p:tavLst>
                                        <p:tav tm="0" fmla="#ppt_y-sin(pi*$)/81">
                                          <p:val>
                                            <p:fltVal val="0"/>
                                          </p:val>
                                        </p:tav>
                                        <p:tav tm="100000">
                                          <p:val>
                                            <p:fltVal val="1"/>
                                          </p:val>
                                        </p:tav>
                                      </p:tavLst>
                                    </p:anim>
                                    <p:animScale>
                                      <p:cBhvr>
                                        <p:cTn id="61" dur="33">
                                          <p:stCondLst>
                                            <p:cond delay="812"/>
                                          </p:stCondLst>
                                        </p:cTn>
                                        <p:tgtEl>
                                          <p:spTgt spid="3">
                                            <p:txEl>
                                              <p:pRg st="5" end="5"/>
                                            </p:txEl>
                                          </p:spTgt>
                                        </p:tgtEl>
                                      </p:cBhvr>
                                      <p:to x="100000" y="60000"/>
                                    </p:animScale>
                                    <p:animScale>
                                      <p:cBhvr>
                                        <p:cTn id="62" dur="207" decel="50000">
                                          <p:stCondLst>
                                            <p:cond delay="845"/>
                                          </p:stCondLst>
                                        </p:cTn>
                                        <p:tgtEl>
                                          <p:spTgt spid="3">
                                            <p:txEl>
                                              <p:pRg st="5" end="5"/>
                                            </p:txEl>
                                          </p:spTgt>
                                        </p:tgtEl>
                                      </p:cBhvr>
                                      <p:to x="100000" y="100000"/>
                                    </p:animScale>
                                    <p:animScale>
                                      <p:cBhvr>
                                        <p:cTn id="63" dur="33">
                                          <p:stCondLst>
                                            <p:cond delay="1640"/>
                                          </p:stCondLst>
                                        </p:cTn>
                                        <p:tgtEl>
                                          <p:spTgt spid="3">
                                            <p:txEl>
                                              <p:pRg st="5" end="5"/>
                                            </p:txEl>
                                          </p:spTgt>
                                        </p:tgtEl>
                                      </p:cBhvr>
                                      <p:to x="100000" y="80000"/>
                                    </p:animScale>
                                    <p:animScale>
                                      <p:cBhvr>
                                        <p:cTn id="64" dur="207" decel="50000">
                                          <p:stCondLst>
                                            <p:cond delay="1673"/>
                                          </p:stCondLst>
                                        </p:cTn>
                                        <p:tgtEl>
                                          <p:spTgt spid="3">
                                            <p:txEl>
                                              <p:pRg st="5" end="5"/>
                                            </p:txEl>
                                          </p:spTgt>
                                        </p:tgtEl>
                                      </p:cBhvr>
                                      <p:to x="100000" y="100000"/>
                                    </p:animScale>
                                    <p:animScale>
                                      <p:cBhvr>
                                        <p:cTn id="65" dur="33">
                                          <p:stCondLst>
                                            <p:cond delay="2052"/>
                                          </p:stCondLst>
                                        </p:cTn>
                                        <p:tgtEl>
                                          <p:spTgt spid="3">
                                            <p:txEl>
                                              <p:pRg st="5" end="5"/>
                                            </p:txEl>
                                          </p:spTgt>
                                        </p:tgtEl>
                                      </p:cBhvr>
                                      <p:to x="100000" y="90000"/>
                                    </p:animScale>
                                    <p:animScale>
                                      <p:cBhvr>
                                        <p:cTn id="66" dur="207" decel="50000">
                                          <p:stCondLst>
                                            <p:cond delay="2085"/>
                                          </p:stCondLst>
                                        </p:cTn>
                                        <p:tgtEl>
                                          <p:spTgt spid="3">
                                            <p:txEl>
                                              <p:pRg st="5" end="5"/>
                                            </p:txEl>
                                          </p:spTgt>
                                        </p:tgtEl>
                                      </p:cBhvr>
                                      <p:to x="100000" y="100000"/>
                                    </p:animScale>
                                    <p:animScale>
                                      <p:cBhvr>
                                        <p:cTn id="67" dur="33">
                                          <p:stCondLst>
                                            <p:cond delay="2260"/>
                                          </p:stCondLst>
                                        </p:cTn>
                                        <p:tgtEl>
                                          <p:spTgt spid="3">
                                            <p:txEl>
                                              <p:pRg st="5" end="5"/>
                                            </p:txEl>
                                          </p:spTgt>
                                        </p:tgtEl>
                                      </p:cBhvr>
                                      <p:to x="100000" y="95000"/>
                                    </p:animScale>
                                    <p:animScale>
                                      <p:cBhvr>
                                        <p:cTn id="68" dur="207" decel="50000">
                                          <p:stCondLst>
                                            <p:cond delay="2293"/>
                                          </p:stCondLst>
                                        </p:cTn>
                                        <p:tgtEl>
                                          <p:spTgt spid="3">
                                            <p:txEl>
                                              <p:pRg st="5" end="5"/>
                                            </p:txEl>
                                          </p:spTgt>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3">
                                            <p:txEl>
                                              <p:pRg st="6" end="6"/>
                                            </p:txEl>
                                          </p:spTgt>
                                        </p:tgtEl>
                                        <p:attrNameLst>
                                          <p:attrName>style.visibility</p:attrName>
                                        </p:attrNameLst>
                                      </p:cBhvr>
                                      <p:to>
                                        <p:strVal val="visible"/>
                                      </p:to>
                                    </p:set>
                                    <p:anim calcmode="lin" valueType="num">
                                      <p:cBhvr additive="base">
                                        <p:cTn id="73" dur="1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74" dur="1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3" fill="hold"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additive="base">
                                        <p:cTn id="79" dur="175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80" dur="1750" fill="hold"/>
                                        <p:tgtEl>
                                          <p:spTgt spid="3">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6" fill="hold" nodeType="clickEffect">
                                  <p:stCondLst>
                                    <p:cond delay="0"/>
                                  </p:stCondLst>
                                  <p:childTnLst>
                                    <p:set>
                                      <p:cBhvr>
                                        <p:cTn id="84" dur="1" fill="hold">
                                          <p:stCondLst>
                                            <p:cond delay="0"/>
                                          </p:stCondLst>
                                        </p:cTn>
                                        <p:tgtEl>
                                          <p:spTgt spid="3">
                                            <p:txEl>
                                              <p:pRg st="8" end="8"/>
                                            </p:txEl>
                                          </p:spTgt>
                                        </p:tgtEl>
                                        <p:attrNameLst>
                                          <p:attrName>style.visibility</p:attrName>
                                        </p:attrNameLst>
                                      </p:cBhvr>
                                      <p:to>
                                        <p:strVal val="visible"/>
                                      </p:to>
                                    </p:set>
                                    <p:anim calcmode="lin" valueType="num">
                                      <p:cBhvr additive="base">
                                        <p:cTn id="85" dur="1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86" dur="1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BA1C5F7C-563C-5B98-5428-FCBE67DDCF33}"/>
              </a:ext>
            </a:extLst>
          </p:cNvPr>
          <p:cNvSpPr>
            <a:spLocks noGrp="1"/>
          </p:cNvSpPr>
          <p:nvPr>
            <p:ph idx="1"/>
          </p:nvPr>
        </p:nvSpPr>
        <p:spPr>
          <a:xfrm>
            <a:off x="4460967" y="1268963"/>
            <a:ext cx="7619065" cy="3685595"/>
          </a:xfrm>
        </p:spPr>
        <p:txBody>
          <a:bodyPr>
            <a:normAutofit fontScale="92500" lnSpcReduction="10000"/>
          </a:bodyPr>
          <a:lstStyle/>
          <a:p>
            <a:pPr marL="0" indent="0">
              <a:buNone/>
            </a:pPr>
            <a:r>
              <a:rPr lang="es-EC" sz="2400" b="1" dirty="0">
                <a:effectLst>
                  <a:outerShdw blurRad="50800" dist="38100" algn="l">
                    <a:srgbClr val="000000">
                      <a:alpha val="40000"/>
                    </a:srgbClr>
                  </a:outerShdw>
                </a:effectLst>
                <a:latin typeface="Maiandra GD" panose="020E0502030308020204" pitchFamily="34" charset="0"/>
              </a:rPr>
              <a:t>1.  </a:t>
            </a:r>
            <a:r>
              <a:rPr lang="es-EC" sz="2400" b="1" i="1" dirty="0">
                <a:effectLst>
                  <a:outerShdw blurRad="50800" dist="38100" algn="l">
                    <a:srgbClr val="000000">
                      <a:alpha val="40000"/>
                    </a:srgbClr>
                  </a:outerShdw>
                </a:effectLst>
                <a:latin typeface="Maiandra GD" panose="020E0502030308020204" pitchFamily="34" charset="0"/>
              </a:rPr>
              <a:t>“</a:t>
            </a:r>
            <a:r>
              <a:rPr lang="es-EC" sz="2400" b="1" i="1" dirty="0" err="1">
                <a:effectLst>
                  <a:outerShdw blurRad="50800" dist="38100" algn="l">
                    <a:srgbClr val="000000">
                      <a:alpha val="40000"/>
                    </a:srgbClr>
                  </a:outerShdw>
                </a:effectLst>
                <a:latin typeface="Maiandra GD" panose="020E0502030308020204" pitchFamily="34" charset="0"/>
              </a:rPr>
              <a:t>Ánguelos</a:t>
            </a:r>
            <a:r>
              <a:rPr lang="es-EC" sz="2400" b="1" i="1" dirty="0">
                <a:effectLst>
                  <a:outerShdw blurRad="50800" dist="38100" algn="l">
                    <a:srgbClr val="000000">
                      <a:alpha val="40000"/>
                    </a:srgbClr>
                  </a:outerShdw>
                </a:effectLst>
                <a:latin typeface="Maiandra GD" panose="020E0502030308020204" pitchFamily="34" charset="0"/>
              </a:rPr>
              <a:t>” </a:t>
            </a:r>
            <a:r>
              <a:rPr lang="es-EC" sz="2400" dirty="0">
                <a:effectLst>
                  <a:outerShdw blurRad="50800" dist="38100" algn="l">
                    <a:srgbClr val="000000">
                      <a:alpha val="40000"/>
                    </a:srgbClr>
                  </a:outerShdw>
                </a:effectLst>
                <a:latin typeface="Maiandra GD" panose="020E0502030308020204" pitchFamily="34" charset="0"/>
              </a:rPr>
              <a:t>(</a:t>
            </a:r>
            <a:r>
              <a:rPr lang="el-GR" sz="2400" dirty="0">
                <a:effectLst>
                  <a:outerShdw blurRad="50800" dist="38100" algn="l">
                    <a:srgbClr val="000000">
                      <a:alpha val="40000"/>
                    </a:srgbClr>
                  </a:outerShdw>
                </a:effectLst>
              </a:rPr>
              <a:t>ἄγγελος</a:t>
            </a:r>
            <a:r>
              <a:rPr lang="es-EC" sz="2400" dirty="0">
                <a:effectLst>
                  <a:outerShdw blurRad="50800" dist="38100" algn="l">
                    <a:srgbClr val="000000">
                      <a:alpha val="40000"/>
                    </a:srgbClr>
                  </a:outerShdw>
                </a:effectLst>
                <a:latin typeface="Maiandra GD" panose="020E0502030308020204" pitchFamily="34" charset="0"/>
              </a:rPr>
              <a:t>) también se emplea en la Biblia para referirse a un ministro o a un humano que es llamado mensajero (</a:t>
            </a:r>
            <a:r>
              <a:rPr lang="es-EC" sz="2400" b="1" dirty="0">
                <a:solidFill>
                  <a:srgbClr val="0000FF"/>
                </a:solidFill>
                <a:effectLst>
                  <a:outerShdw blurRad="50800" dist="38100" algn="l">
                    <a:srgbClr val="000000">
                      <a:alpha val="40000"/>
                    </a:srgbClr>
                  </a:outerShdw>
                </a:effectLst>
                <a:latin typeface="Maiandra GD" panose="020E0502030308020204" pitchFamily="34" charset="0"/>
              </a:rPr>
              <a:t>Mt.11:10; Lc.7:24; Stg.2:25</a:t>
            </a:r>
            <a:r>
              <a:rPr lang="es-EC" sz="2400" dirty="0">
                <a:effectLst>
                  <a:outerShdw blurRad="50800" dist="38100" algn="l">
                    <a:srgbClr val="000000">
                      <a:alpha val="40000"/>
                    </a:srgbClr>
                  </a:outerShdw>
                </a:effectLst>
                <a:latin typeface="Maiandra GD" panose="020E0502030308020204" pitchFamily="34" charset="0"/>
              </a:rPr>
              <a:t>).</a:t>
            </a:r>
            <a:endParaRPr lang="en-US" sz="2400" dirty="0">
              <a:latin typeface="Maiandra GD" panose="020E0502030308020204" pitchFamily="34" charset="0"/>
            </a:endParaRPr>
          </a:p>
          <a:p>
            <a:pPr marL="0" indent="0">
              <a:buNone/>
            </a:pPr>
            <a:r>
              <a:rPr lang="es-EC" sz="2400" b="1" dirty="0">
                <a:effectLst>
                  <a:outerShdw blurRad="50800" dist="38100" algn="l">
                    <a:srgbClr val="000000">
                      <a:alpha val="40000"/>
                    </a:srgbClr>
                  </a:outerShdw>
                </a:effectLst>
                <a:latin typeface="Maiandra GD" panose="020E0502030308020204" pitchFamily="34" charset="0"/>
              </a:rPr>
              <a:t>2.  </a:t>
            </a:r>
            <a:r>
              <a:rPr lang="es-EC" sz="2400" dirty="0">
                <a:effectLst>
                  <a:outerShdw blurRad="50800" dist="38100" algn="l">
                    <a:srgbClr val="000000">
                      <a:alpha val="40000"/>
                    </a:srgbClr>
                  </a:outerShdw>
                </a:effectLst>
                <a:latin typeface="Maiandra GD" panose="020E0502030308020204" pitchFamily="34" charset="0"/>
              </a:rPr>
              <a:t>En </a:t>
            </a:r>
            <a:r>
              <a:rPr lang="es-EC" sz="2400" b="1" dirty="0">
                <a:solidFill>
                  <a:srgbClr val="0000FF"/>
                </a:solidFill>
                <a:effectLst>
                  <a:outerShdw blurRad="50800" dist="38100" algn="l">
                    <a:srgbClr val="000000">
                      <a:alpha val="40000"/>
                    </a:srgbClr>
                  </a:outerShdw>
                </a:effectLst>
                <a:latin typeface="Maiandra GD" panose="020E0502030308020204" pitchFamily="34" charset="0"/>
              </a:rPr>
              <a:t>Heb.13:17 </a:t>
            </a:r>
            <a:r>
              <a:rPr lang="es-EC" sz="2400" dirty="0">
                <a:effectLst>
                  <a:outerShdw blurRad="50800" dist="38100" algn="l">
                    <a:srgbClr val="000000">
                      <a:alpha val="40000"/>
                    </a:srgbClr>
                  </a:outerShdw>
                </a:effectLst>
                <a:latin typeface="Maiandra GD" panose="020E0502030308020204" pitchFamily="34" charset="0"/>
              </a:rPr>
              <a:t>leemos que el pastor o líder de una iglesia es quien vela por las almas de los creyentes puestos a su cuidado, y de ello debe rendir cuentas al Señor</a:t>
            </a:r>
            <a:r>
              <a:rPr lang="es-EC" sz="2400" b="1" dirty="0">
                <a:effectLst>
                  <a:outerShdw blurRad="50800" dist="38100" algn="l">
                    <a:srgbClr val="000000">
                      <a:alpha val="40000"/>
                    </a:srgbClr>
                  </a:outerShdw>
                </a:effectLst>
                <a:latin typeface="Maiandra GD" panose="020E0502030308020204" pitchFamily="34" charset="0"/>
              </a:rPr>
              <a:t>. </a:t>
            </a:r>
            <a:r>
              <a:rPr lang="es-EC" sz="2400" dirty="0">
                <a:effectLst>
                  <a:outerShdw blurRad="50800" dist="38100" algn="l">
                    <a:srgbClr val="000000">
                      <a:alpha val="40000"/>
                    </a:srgbClr>
                  </a:outerShdw>
                </a:effectLst>
                <a:latin typeface="Maiandra GD" panose="020E0502030308020204" pitchFamily="34" charset="0"/>
              </a:rPr>
              <a:t>Parte primordial de su ministerio es la entrega del mensaje de Dios a la iglesia, es decir, ser mensajero (</a:t>
            </a:r>
            <a:r>
              <a:rPr lang="el-GR" sz="2400" dirty="0">
                <a:effectLst>
                  <a:outerShdw blurRad="50800" dist="38100" algn="l">
                    <a:srgbClr val="000000">
                      <a:alpha val="40000"/>
                    </a:srgbClr>
                  </a:outerShdw>
                </a:effectLst>
              </a:rPr>
              <a:t>ἄγγελος</a:t>
            </a:r>
            <a:r>
              <a:rPr lang="es-EC" sz="2400" dirty="0">
                <a:effectLst>
                  <a:outerShdw blurRad="50800" dist="38100" algn="l">
                    <a:srgbClr val="000000">
                      <a:alpha val="40000"/>
                    </a:srgbClr>
                  </a:outerShdw>
                </a:effectLst>
                <a:latin typeface="Maiandra GD" panose="020E0502030308020204" pitchFamily="34" charset="0"/>
              </a:rPr>
              <a:t>).</a:t>
            </a:r>
            <a:endParaRPr lang="en-US" sz="2400" dirty="0">
              <a:latin typeface="Maiandra GD" panose="020E0502030308020204" pitchFamily="34" charset="0"/>
            </a:endParaRPr>
          </a:p>
          <a:p>
            <a:pPr marL="0" indent="0">
              <a:buNone/>
            </a:pPr>
            <a:r>
              <a:rPr lang="es-EC" sz="2400" b="1" dirty="0">
                <a:effectLst>
                  <a:outerShdw blurRad="50800" dist="38100" algn="l">
                    <a:srgbClr val="000000">
                      <a:alpha val="40000"/>
                    </a:srgbClr>
                  </a:outerShdw>
                </a:effectLst>
                <a:latin typeface="Maiandra GD" panose="020E0502030308020204" pitchFamily="34" charset="0"/>
              </a:rPr>
              <a:t>3.  </a:t>
            </a:r>
            <a:r>
              <a:rPr lang="es-EC" sz="2400" dirty="0">
                <a:effectLst>
                  <a:outerShdw blurRad="50800" dist="38100" algn="l">
                    <a:srgbClr val="000000">
                      <a:alpha val="40000"/>
                    </a:srgbClr>
                  </a:outerShdw>
                </a:effectLst>
                <a:latin typeface="Maiandra GD" panose="020E0502030308020204" pitchFamily="34" charset="0"/>
              </a:rPr>
              <a:t>Los mensajes a las 7 iglesias contienen exhortaciones dirigidas a quien puede arrepentirse, corregirse, enseñar y conducir a la iglesia, algo que corresponde naturalmente a un líder humano.</a:t>
            </a:r>
            <a:endParaRPr lang="en-US" sz="2400" dirty="0">
              <a:latin typeface="Maiandra GD" panose="020E0502030308020204" pitchFamily="34" charset="0"/>
            </a:endParaRPr>
          </a:p>
          <a:p>
            <a:pPr marL="0" indent="0">
              <a:buNone/>
            </a:pPr>
            <a:endParaRPr lang="en-US" sz="1000" dirty="0"/>
          </a:p>
        </p:txBody>
      </p:sp>
      <p:sp>
        <p:nvSpPr>
          <p:cNvPr id="5" name="Rectángulo 4">
            <a:extLst>
              <a:ext uri="{FF2B5EF4-FFF2-40B4-BE49-F238E27FC236}">
                <a16:creationId xmlns:a16="http://schemas.microsoft.com/office/drawing/2014/main" id="{DA1A78AE-F88E-A2BF-C1CD-F22C8D32C7FF}"/>
              </a:ext>
            </a:extLst>
          </p:cNvPr>
          <p:cNvSpPr/>
          <p:nvPr/>
        </p:nvSpPr>
        <p:spPr>
          <a:xfrm>
            <a:off x="450671" y="211492"/>
            <a:ext cx="11579598" cy="86463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s-EC" sz="2800" b="1" dirty="0">
                <a:effectLst>
                  <a:outerShdw blurRad="50800" dist="38100" algn="l">
                    <a:srgbClr val="000000">
                      <a:alpha val="40000"/>
                    </a:srgbClr>
                  </a:outerShdw>
                </a:effectLst>
                <a:latin typeface="Maiandra GD" panose="020E0502030308020204" pitchFamily="34" charset="0"/>
              </a:rPr>
              <a:t>Proposición: Que ese “ángel” es el pastor al frente de la iglesia.</a:t>
            </a:r>
          </a:p>
          <a:p>
            <a:endParaRPr lang="en-US" sz="500" dirty="0">
              <a:latin typeface="Maiandra GD" panose="020E0502030308020204" pitchFamily="34" charset="0"/>
            </a:endParaRPr>
          </a:p>
          <a:p>
            <a:r>
              <a:rPr lang="es-EC" sz="2400" b="1" dirty="0">
                <a:effectLst>
                  <a:outerShdw blurRad="50800" dist="38100" algn="l">
                    <a:srgbClr val="000000">
                      <a:alpha val="40000"/>
                    </a:srgbClr>
                  </a:outerShdw>
                </a:effectLst>
                <a:latin typeface="Maiandra GD" panose="020E0502030308020204" pitchFamily="34" charset="0"/>
              </a:rPr>
              <a:t>Argumentos:</a:t>
            </a:r>
            <a:endParaRPr lang="en-US" sz="2400" dirty="0">
              <a:latin typeface="Maiandra GD" panose="020E0502030308020204" pitchFamily="34" charset="0"/>
            </a:endParaRPr>
          </a:p>
        </p:txBody>
      </p:sp>
      <p:sp>
        <p:nvSpPr>
          <p:cNvPr id="6" name="Rectángulo 5">
            <a:extLst>
              <a:ext uri="{FF2B5EF4-FFF2-40B4-BE49-F238E27FC236}">
                <a16:creationId xmlns:a16="http://schemas.microsoft.com/office/drawing/2014/main" id="{56B07F8E-5111-202C-F50C-147300881C81}"/>
              </a:ext>
            </a:extLst>
          </p:cNvPr>
          <p:cNvSpPr/>
          <p:nvPr/>
        </p:nvSpPr>
        <p:spPr>
          <a:xfrm>
            <a:off x="450671" y="4858139"/>
            <a:ext cx="11635582" cy="179769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s-EC" sz="2200" b="1" dirty="0">
                <a:effectLst>
                  <a:outerShdw blurRad="50800" dist="38100" algn="l">
                    <a:srgbClr val="000000">
                      <a:alpha val="40000"/>
                    </a:srgbClr>
                  </a:outerShdw>
                </a:effectLst>
                <a:latin typeface="Maiandra GD" panose="020E0502030308020204" pitchFamily="34" charset="0"/>
              </a:rPr>
              <a:t>4.  </a:t>
            </a:r>
            <a:r>
              <a:rPr lang="es-EC" sz="2200" dirty="0">
                <a:effectLst>
                  <a:outerShdw blurRad="50800" dist="38100" algn="l">
                    <a:srgbClr val="000000">
                      <a:alpha val="40000"/>
                    </a:srgbClr>
                  </a:outerShdw>
                </a:effectLst>
                <a:latin typeface="Maiandra GD" panose="020E0502030308020204" pitchFamily="34" charset="0"/>
              </a:rPr>
              <a:t>En la práctica, alguien debía recibir físicamente el rollo de Apocalipsis y leerlo a la congregación; el pastor o dirigente de la iglesia sería el destinatario lógico. </a:t>
            </a:r>
            <a:endParaRPr lang="en-US" sz="2200" dirty="0">
              <a:latin typeface="Maiandra GD" panose="020E0502030308020204" pitchFamily="34" charset="0"/>
            </a:endParaRPr>
          </a:p>
          <a:p>
            <a:r>
              <a:rPr lang="es-EC" sz="2400" b="1" dirty="0">
                <a:effectLst>
                  <a:outerShdw blurRad="50800" dist="38100" algn="l">
                    <a:srgbClr val="000000">
                      <a:alpha val="40000"/>
                    </a:srgbClr>
                  </a:outerShdw>
                </a:effectLst>
                <a:latin typeface="Maiandra GD" panose="020E0502030308020204" pitchFamily="34" charset="0"/>
              </a:rPr>
              <a:t>Objeción: </a:t>
            </a:r>
            <a:endParaRPr lang="en-US" sz="2400" dirty="0">
              <a:latin typeface="Maiandra GD" panose="020E0502030308020204" pitchFamily="34" charset="0"/>
            </a:endParaRPr>
          </a:p>
          <a:p>
            <a:r>
              <a:rPr lang="es-EC" sz="2200" dirty="0">
                <a:effectLst>
                  <a:outerShdw blurRad="50800" dist="38100" algn="l">
                    <a:srgbClr val="000000">
                      <a:alpha val="40000"/>
                    </a:srgbClr>
                  </a:outerShdw>
                </a:effectLst>
                <a:latin typeface="Maiandra GD" panose="020E0502030308020204" pitchFamily="34" charset="0"/>
              </a:rPr>
              <a:t>La principal que se plantea es que sólo dice “ángel”, y no se declara que se está refiriendo a un ser humano. </a:t>
            </a:r>
            <a:endParaRPr lang="en-US" sz="2200" dirty="0">
              <a:latin typeface="Maiandra GD" panose="020E0502030308020204" pitchFamily="34" charset="0"/>
            </a:endParaRPr>
          </a:p>
        </p:txBody>
      </p:sp>
      <p:pic>
        <p:nvPicPr>
          <p:cNvPr id="8" name="Imagen 7">
            <a:extLst>
              <a:ext uri="{FF2B5EF4-FFF2-40B4-BE49-F238E27FC236}">
                <a16:creationId xmlns:a16="http://schemas.microsoft.com/office/drawing/2014/main" id="{7A718188-9060-3BB0-A740-36BC9BF0E0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990" y="1219199"/>
            <a:ext cx="4162756" cy="3638939"/>
          </a:xfrm>
          <a:prstGeom prst="rect">
            <a:avLst/>
          </a:prstGeom>
          <a:effectLst>
            <a:softEdge rad="190500"/>
          </a:effectLst>
        </p:spPr>
      </p:pic>
    </p:spTree>
    <p:extLst>
      <p:ext uri="{BB962C8B-B14F-4D97-AF65-F5344CB8AC3E}">
        <p14:creationId xmlns:p14="http://schemas.microsoft.com/office/powerpoint/2010/main" val="276879532"/>
      </p:ext>
    </p:extLst>
  </p:cSld>
  <p:clrMapOvr>
    <a:masterClrMapping/>
  </p:clrMapOvr>
  <mc:AlternateContent xmlns:mc="http://schemas.openxmlformats.org/markup-compatibility/2006">
    <mc:Choice xmlns:p14="http://schemas.microsoft.com/office/powerpoint/2010/main" Requires="p14">
      <p:transition spd="slow" p14:dur="25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outVertical)">
                                      <p:cBhvr>
                                        <p:cTn id="7" dur="2000"/>
                                        <p:tgtEl>
                                          <p:spTgt spid="5">
                                            <p:txEl>
                                              <p:pRg st="0" end="0"/>
                                            </p:txEl>
                                          </p:spTgt>
                                        </p:tgtEl>
                                      </p:cBhvr>
                                    </p:animEffect>
                                  </p:childTnLst>
                                </p:cTn>
                              </p:par>
                              <p:par>
                                <p:cTn id="8" presetID="21"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2)">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p:cTn id="15" dur="1750" fill="hold"/>
                                        <p:tgtEl>
                                          <p:spTgt spid="5">
                                            <p:txEl>
                                              <p:pRg st="2" end="2"/>
                                            </p:txEl>
                                          </p:spTgt>
                                        </p:tgtEl>
                                        <p:attrNameLst>
                                          <p:attrName>ppt_w</p:attrName>
                                        </p:attrNameLst>
                                      </p:cBhvr>
                                      <p:tavLst>
                                        <p:tav tm="0">
                                          <p:val>
                                            <p:fltVal val="0"/>
                                          </p:val>
                                        </p:tav>
                                        <p:tav tm="100000">
                                          <p:val>
                                            <p:strVal val="#ppt_w"/>
                                          </p:val>
                                        </p:tav>
                                      </p:tavLst>
                                    </p:anim>
                                    <p:anim calcmode="lin" valueType="num">
                                      <p:cBhvr>
                                        <p:cTn id="16" dur="175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1000"/>
                                        <p:tgtEl>
                                          <p:spTgt spid="3">
                                            <p:txEl>
                                              <p:pRg st="1" end="1"/>
                                            </p:txEl>
                                          </p:spTgt>
                                        </p:tgtEl>
                                      </p:cBhvr>
                                    </p:animEffect>
                                    <p:anim calcmode="lin" valueType="num">
                                      <p:cBhvr>
                                        <p:cTn id="3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0"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wedge">
                                      <p:cBhvr>
                                        <p:cTn id="36" dur="20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 calcmode="lin" valueType="num">
                                      <p:cBhvr additive="base">
                                        <p:cTn id="41" dur="175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42" dur="1750" fill="hold"/>
                                        <p:tgtEl>
                                          <p:spTgt spid="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Effect transition="in" filter="wipe(down)">
                                      <p:cBhvr>
                                        <p:cTn id="47" dur="580">
                                          <p:stCondLst>
                                            <p:cond delay="0"/>
                                          </p:stCondLst>
                                        </p:cTn>
                                        <p:tgtEl>
                                          <p:spTgt spid="6">
                                            <p:txEl>
                                              <p:pRg st="1" end="1"/>
                                            </p:txEl>
                                          </p:spTgt>
                                        </p:tgtEl>
                                      </p:cBhvr>
                                    </p:animEffect>
                                    <p:anim calcmode="lin" valueType="num">
                                      <p:cBhvr>
                                        <p:cTn id="48"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6">
                                            <p:txEl>
                                              <p:pRg st="1" end="1"/>
                                            </p:txEl>
                                          </p:spTgt>
                                        </p:tgtEl>
                                      </p:cBhvr>
                                      <p:to x="100000" y="60000"/>
                                    </p:animScale>
                                    <p:animScale>
                                      <p:cBhvr>
                                        <p:cTn id="54" dur="166" decel="50000">
                                          <p:stCondLst>
                                            <p:cond delay="676"/>
                                          </p:stCondLst>
                                        </p:cTn>
                                        <p:tgtEl>
                                          <p:spTgt spid="6">
                                            <p:txEl>
                                              <p:pRg st="1" end="1"/>
                                            </p:txEl>
                                          </p:spTgt>
                                        </p:tgtEl>
                                      </p:cBhvr>
                                      <p:to x="100000" y="100000"/>
                                    </p:animScale>
                                    <p:animScale>
                                      <p:cBhvr>
                                        <p:cTn id="55" dur="26">
                                          <p:stCondLst>
                                            <p:cond delay="1312"/>
                                          </p:stCondLst>
                                        </p:cTn>
                                        <p:tgtEl>
                                          <p:spTgt spid="6">
                                            <p:txEl>
                                              <p:pRg st="1" end="1"/>
                                            </p:txEl>
                                          </p:spTgt>
                                        </p:tgtEl>
                                      </p:cBhvr>
                                      <p:to x="100000" y="80000"/>
                                    </p:animScale>
                                    <p:animScale>
                                      <p:cBhvr>
                                        <p:cTn id="56" dur="166" decel="50000">
                                          <p:stCondLst>
                                            <p:cond delay="1338"/>
                                          </p:stCondLst>
                                        </p:cTn>
                                        <p:tgtEl>
                                          <p:spTgt spid="6">
                                            <p:txEl>
                                              <p:pRg st="1" end="1"/>
                                            </p:txEl>
                                          </p:spTgt>
                                        </p:tgtEl>
                                      </p:cBhvr>
                                      <p:to x="100000" y="100000"/>
                                    </p:animScale>
                                    <p:animScale>
                                      <p:cBhvr>
                                        <p:cTn id="57" dur="26">
                                          <p:stCondLst>
                                            <p:cond delay="1642"/>
                                          </p:stCondLst>
                                        </p:cTn>
                                        <p:tgtEl>
                                          <p:spTgt spid="6">
                                            <p:txEl>
                                              <p:pRg st="1" end="1"/>
                                            </p:txEl>
                                          </p:spTgt>
                                        </p:tgtEl>
                                      </p:cBhvr>
                                      <p:to x="100000" y="90000"/>
                                    </p:animScale>
                                    <p:animScale>
                                      <p:cBhvr>
                                        <p:cTn id="58" dur="166" decel="50000">
                                          <p:stCondLst>
                                            <p:cond delay="1668"/>
                                          </p:stCondLst>
                                        </p:cTn>
                                        <p:tgtEl>
                                          <p:spTgt spid="6">
                                            <p:txEl>
                                              <p:pRg st="1" end="1"/>
                                            </p:txEl>
                                          </p:spTgt>
                                        </p:tgtEl>
                                      </p:cBhvr>
                                      <p:to x="100000" y="100000"/>
                                    </p:animScale>
                                    <p:animScale>
                                      <p:cBhvr>
                                        <p:cTn id="59" dur="26">
                                          <p:stCondLst>
                                            <p:cond delay="1808"/>
                                          </p:stCondLst>
                                        </p:cTn>
                                        <p:tgtEl>
                                          <p:spTgt spid="6">
                                            <p:txEl>
                                              <p:pRg st="1" end="1"/>
                                            </p:txEl>
                                          </p:spTgt>
                                        </p:tgtEl>
                                      </p:cBhvr>
                                      <p:to x="100000" y="95000"/>
                                    </p:animScale>
                                    <p:animScale>
                                      <p:cBhvr>
                                        <p:cTn id="60" dur="166" decel="50000">
                                          <p:stCondLst>
                                            <p:cond delay="1834"/>
                                          </p:stCondLst>
                                        </p:cTn>
                                        <p:tgtEl>
                                          <p:spTgt spid="6">
                                            <p:txEl>
                                              <p:pRg st="1" end="1"/>
                                            </p:txEl>
                                          </p:spTgt>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41" presetClass="entr" presetSubtype="0" fill="hold" nodeType="clickEffect">
                                  <p:stCondLst>
                                    <p:cond delay="0"/>
                                  </p:stCondLst>
                                  <p:iterate type="lt">
                                    <p:tmPct val="10000"/>
                                  </p:iterate>
                                  <p:childTnLst>
                                    <p:set>
                                      <p:cBhvr>
                                        <p:cTn id="64" dur="1" fill="hold">
                                          <p:stCondLst>
                                            <p:cond delay="0"/>
                                          </p:stCondLst>
                                        </p:cTn>
                                        <p:tgtEl>
                                          <p:spTgt spid="6">
                                            <p:txEl>
                                              <p:pRg st="2" end="2"/>
                                            </p:txEl>
                                          </p:spTgt>
                                        </p:tgtEl>
                                        <p:attrNameLst>
                                          <p:attrName>style.visibility</p:attrName>
                                        </p:attrNameLst>
                                      </p:cBhvr>
                                      <p:to>
                                        <p:strVal val="visible"/>
                                      </p:to>
                                    </p:set>
                                    <p:anim calcmode="lin" valueType="num">
                                      <p:cBhvr>
                                        <p:cTn id="65" dur="500" fill="hold"/>
                                        <p:tgtEl>
                                          <p:spTgt spid="6">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6">
                                            <p:txEl>
                                              <p:pRg st="2" end="2"/>
                                            </p:txEl>
                                          </p:spTgt>
                                        </p:tgtEl>
                                        <p:attrNameLst>
                                          <p:attrName>ppt_y</p:attrName>
                                        </p:attrNameLst>
                                      </p:cBhvr>
                                      <p:tavLst>
                                        <p:tav tm="0">
                                          <p:val>
                                            <p:strVal val="#ppt_y"/>
                                          </p:val>
                                        </p:tav>
                                        <p:tav tm="100000">
                                          <p:val>
                                            <p:strVal val="#ppt_y"/>
                                          </p:val>
                                        </p:tav>
                                      </p:tavLst>
                                    </p:anim>
                                    <p:anim calcmode="lin" valueType="num">
                                      <p:cBhvr>
                                        <p:cTn id="67" dur="500" fill="hold"/>
                                        <p:tgtEl>
                                          <p:spTgt spid="6">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6">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94FDED7-B088-B004-7796-523C93812E7E}"/>
              </a:ext>
            </a:extLst>
          </p:cNvPr>
          <p:cNvSpPr>
            <a:spLocks noGrp="1"/>
          </p:cNvSpPr>
          <p:nvPr>
            <p:ph idx="1"/>
          </p:nvPr>
        </p:nvSpPr>
        <p:spPr>
          <a:xfrm>
            <a:off x="182880" y="209007"/>
            <a:ext cx="6366837" cy="5866758"/>
          </a:xfrm>
        </p:spPr>
        <p:txBody>
          <a:bodyPr>
            <a:normAutofit fontScale="92500" lnSpcReduction="10000"/>
          </a:bodyPr>
          <a:lstStyle/>
          <a:p>
            <a:pPr marL="0" indent="0">
              <a:buNone/>
            </a:pPr>
            <a:r>
              <a:rPr lang="es-EC" sz="3000" b="1" dirty="0">
                <a:effectLst>
                  <a:outerShdw blurRad="50800" dist="38100" algn="l">
                    <a:srgbClr val="000000">
                      <a:alpha val="40000"/>
                    </a:srgbClr>
                  </a:outerShdw>
                </a:effectLst>
                <a:latin typeface="Maiandra GD" panose="020E0502030308020204" pitchFamily="34" charset="0"/>
              </a:rPr>
              <a:t>Proposición: Que </a:t>
            </a:r>
            <a:r>
              <a:rPr lang="es-EC" sz="3000" b="1" i="1" dirty="0">
                <a:effectLst>
                  <a:outerShdw blurRad="50800" dist="38100" algn="l">
                    <a:srgbClr val="000000">
                      <a:alpha val="40000"/>
                    </a:srgbClr>
                  </a:outerShdw>
                </a:effectLst>
                <a:latin typeface="Maiandra GD" panose="020E0502030308020204" pitchFamily="34" charset="0"/>
              </a:rPr>
              <a:t>“ángel” </a:t>
            </a:r>
            <a:r>
              <a:rPr lang="es-EC" sz="3000" b="1" dirty="0">
                <a:effectLst>
                  <a:outerShdw blurRad="50800" dist="38100" algn="l">
                    <a:srgbClr val="000000">
                      <a:alpha val="40000"/>
                    </a:srgbClr>
                  </a:outerShdw>
                </a:effectLst>
                <a:latin typeface="Maiandra GD" panose="020E0502030308020204" pitchFamily="34" charset="0"/>
              </a:rPr>
              <a:t>se refiere al espíritu, al carácter, a la vida espiritual que identifica a cada iglesia.</a:t>
            </a:r>
            <a:endParaRPr lang="en-US" sz="3000" b="1" dirty="0">
              <a:latin typeface="Maiandra GD" panose="020E0502030308020204" pitchFamily="34" charset="0"/>
            </a:endParaRPr>
          </a:p>
          <a:p>
            <a:pPr marL="0" indent="0">
              <a:buNone/>
            </a:pPr>
            <a:r>
              <a:rPr lang="es-EC" b="1" dirty="0">
                <a:effectLst>
                  <a:outerShdw blurRad="50800" dist="38100" algn="l">
                    <a:srgbClr val="000000">
                      <a:alpha val="40000"/>
                    </a:srgbClr>
                  </a:outerShdw>
                </a:effectLst>
                <a:latin typeface="Maiandra GD" panose="020E0502030308020204" pitchFamily="34" charset="0"/>
              </a:rPr>
              <a:t>Argumentos a favor:</a:t>
            </a:r>
            <a:endParaRPr lang="en-US" dirty="0">
              <a:latin typeface="Maiandra GD" panose="020E0502030308020204" pitchFamily="34" charset="0"/>
            </a:endParaRPr>
          </a:p>
          <a:p>
            <a:pPr marL="0" indent="0">
              <a:buNone/>
            </a:pPr>
            <a:r>
              <a:rPr lang="es-EC" b="1" dirty="0">
                <a:effectLst>
                  <a:outerShdw blurRad="50800" dist="38100" algn="l">
                    <a:srgbClr val="000000">
                      <a:alpha val="40000"/>
                    </a:srgbClr>
                  </a:outerShdw>
                </a:effectLst>
                <a:latin typeface="Maiandra GD" panose="020E0502030308020204" pitchFamily="34" charset="0"/>
              </a:rPr>
              <a:t>1.  </a:t>
            </a:r>
            <a:r>
              <a:rPr lang="es-EC" dirty="0">
                <a:effectLst>
                  <a:outerShdw blurRad="50800" dist="38100" algn="l">
                    <a:srgbClr val="000000">
                      <a:alpha val="40000"/>
                    </a:srgbClr>
                  </a:outerShdw>
                </a:effectLst>
                <a:latin typeface="Maiandra GD" panose="020E0502030308020204" pitchFamily="34" charset="0"/>
              </a:rPr>
              <a:t>En Apocalipsis abundan los símbolos, y este bien puede ser uno de ellos.</a:t>
            </a:r>
            <a:endParaRPr lang="en-US" dirty="0">
              <a:latin typeface="Maiandra GD" panose="020E0502030308020204" pitchFamily="34" charset="0"/>
            </a:endParaRPr>
          </a:p>
          <a:p>
            <a:pPr marL="0" indent="0">
              <a:buNone/>
            </a:pPr>
            <a:r>
              <a:rPr lang="es-EC" b="1" dirty="0">
                <a:effectLst>
                  <a:outerShdw blurRad="50800" dist="38100" algn="l">
                    <a:srgbClr val="000000">
                      <a:alpha val="40000"/>
                    </a:srgbClr>
                  </a:outerShdw>
                </a:effectLst>
                <a:latin typeface="Maiandra GD" panose="020E0502030308020204" pitchFamily="34" charset="0"/>
              </a:rPr>
              <a:t>2.  </a:t>
            </a:r>
            <a:r>
              <a:rPr lang="es-EC" dirty="0">
                <a:effectLst>
                  <a:outerShdw blurRad="50800" dist="38100" algn="l">
                    <a:srgbClr val="000000">
                      <a:alpha val="40000"/>
                    </a:srgbClr>
                  </a:outerShdw>
                </a:effectLst>
                <a:latin typeface="Maiandra GD" panose="020E0502030308020204" pitchFamily="34" charset="0"/>
              </a:rPr>
              <a:t>Cristo se dirige al “ángel” como una manera de abarcar a la iglesia en su conjunto.</a:t>
            </a:r>
            <a:endParaRPr lang="en-US" dirty="0">
              <a:latin typeface="Maiandra GD" panose="020E0502030308020204" pitchFamily="34" charset="0"/>
            </a:endParaRPr>
          </a:p>
          <a:p>
            <a:pPr marL="0" indent="0">
              <a:buNone/>
            </a:pPr>
            <a:r>
              <a:rPr lang="es-EC" b="1" dirty="0">
                <a:effectLst>
                  <a:outerShdw blurRad="50800" dist="38100" algn="l">
                    <a:srgbClr val="000000">
                      <a:alpha val="40000"/>
                    </a:srgbClr>
                  </a:outerShdw>
                </a:effectLst>
                <a:latin typeface="Maiandra GD" panose="020E0502030308020204" pitchFamily="34" charset="0"/>
              </a:rPr>
              <a:t>3.  </a:t>
            </a:r>
            <a:r>
              <a:rPr lang="es-EC" dirty="0">
                <a:effectLst>
                  <a:outerShdw blurRad="50800" dist="38100" algn="l">
                    <a:srgbClr val="000000">
                      <a:alpha val="40000"/>
                    </a:srgbClr>
                  </a:outerShdw>
                </a:effectLst>
                <a:latin typeface="Maiandra GD" panose="020E0502030308020204" pitchFamily="34" charset="0"/>
              </a:rPr>
              <a:t>Esto explica por qué los pecados del “ángel” coinciden con los de la iglesia.</a:t>
            </a:r>
          </a:p>
          <a:p>
            <a:pPr marL="0" indent="0">
              <a:buNone/>
            </a:pPr>
            <a:endParaRPr lang="en-US" sz="300" dirty="0">
              <a:latin typeface="Maiandra GD" panose="020E0502030308020204" pitchFamily="34" charset="0"/>
            </a:endParaRPr>
          </a:p>
          <a:p>
            <a:pPr marL="0" indent="0">
              <a:buNone/>
            </a:pPr>
            <a:r>
              <a:rPr lang="es-EC" b="1" dirty="0">
                <a:effectLst>
                  <a:outerShdw blurRad="50800" dist="38100" algn="l">
                    <a:srgbClr val="000000">
                      <a:alpha val="40000"/>
                    </a:srgbClr>
                  </a:outerShdw>
                </a:effectLst>
                <a:latin typeface="Maiandra GD" panose="020E0502030308020204" pitchFamily="34" charset="0"/>
              </a:rPr>
              <a:t>Objeción:</a:t>
            </a:r>
          </a:p>
          <a:p>
            <a:pPr marL="0" indent="0">
              <a:buNone/>
            </a:pPr>
            <a:r>
              <a:rPr lang="es-EC" dirty="0">
                <a:effectLst>
                  <a:outerShdw blurRad="50800" dist="38100" algn="l">
                    <a:srgbClr val="000000">
                      <a:alpha val="40000"/>
                    </a:srgbClr>
                  </a:outerShdw>
                </a:effectLst>
                <a:latin typeface="Maiandra GD" panose="020E0502030308020204" pitchFamily="34" charset="0"/>
              </a:rPr>
              <a:t>La gran dificultad es que se le atribuye a </a:t>
            </a:r>
            <a:r>
              <a:rPr lang="es-EC" b="1" i="1" dirty="0" err="1">
                <a:effectLst>
                  <a:outerShdw blurRad="50800" dist="38100" algn="l">
                    <a:srgbClr val="000000">
                      <a:alpha val="40000"/>
                    </a:srgbClr>
                  </a:outerShdw>
                </a:effectLst>
                <a:latin typeface="Maiandra GD" panose="020E0502030308020204" pitchFamily="34" charset="0"/>
              </a:rPr>
              <a:t>ánguelos</a:t>
            </a:r>
            <a:r>
              <a:rPr lang="es-EC" dirty="0">
                <a:effectLst>
                  <a:outerShdw blurRad="50800" dist="38100" algn="l">
                    <a:srgbClr val="000000">
                      <a:alpha val="40000"/>
                    </a:srgbClr>
                  </a:outerShdw>
                </a:effectLst>
                <a:latin typeface="Maiandra GD" panose="020E0502030308020204" pitchFamily="34" charset="0"/>
              </a:rPr>
              <a:t> un significado que no aparece en la Biblia.</a:t>
            </a:r>
            <a:endParaRPr lang="en-US" dirty="0">
              <a:latin typeface="Maiandra GD" panose="020E0502030308020204" pitchFamily="34" charset="0"/>
            </a:endParaRPr>
          </a:p>
          <a:p>
            <a:pPr marL="0" indent="0">
              <a:buNone/>
            </a:pPr>
            <a:endParaRPr lang="en-US" sz="1500" dirty="0">
              <a:latin typeface="Maiandra GD" panose="020E0502030308020204" pitchFamily="34" charset="0"/>
            </a:endParaRPr>
          </a:p>
        </p:txBody>
      </p:sp>
      <p:pic>
        <p:nvPicPr>
          <p:cNvPr id="4" name="Imagen 3">
            <a:extLst>
              <a:ext uri="{FF2B5EF4-FFF2-40B4-BE49-F238E27FC236}">
                <a16:creationId xmlns:a16="http://schemas.microsoft.com/office/drawing/2014/main" id="{C46ED697-E16D-7EBE-1421-F84A1B34CFA7}"/>
              </a:ext>
            </a:extLst>
          </p:cNvPr>
          <p:cNvPicPr>
            <a:picLocks noChangeAspect="1"/>
          </p:cNvPicPr>
          <p:nvPr/>
        </p:nvPicPr>
        <p:blipFill>
          <a:blip r:embed="rId2"/>
          <a:srcRect l="24379" r="13426" b="-1"/>
          <a:stretch>
            <a:fillRect/>
          </a:stretch>
        </p:blipFill>
        <p:spPr>
          <a:xfrm>
            <a:off x="6549717" y="553865"/>
            <a:ext cx="5157216" cy="5286197"/>
          </a:xfrm>
          <a:prstGeom prst="rect">
            <a:avLst/>
          </a:prstGeom>
        </p:spPr>
      </p:pic>
      <p:sp>
        <p:nvSpPr>
          <p:cNvPr id="16" name="Rectangle 15">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206119334"/>
      </p:ext>
    </p:extLst>
  </p:cSld>
  <p:clrMapOvr>
    <a:masterClrMapping/>
  </p:clrMapOvr>
  <mc:AlternateContent xmlns:mc="http://schemas.openxmlformats.org/markup-compatibility/2006">
    <mc:Choice xmlns:p14="http://schemas.microsoft.com/office/powerpoint/2010/main" Requires="p14">
      <p:transition spd="slow" p14:dur="2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750"/>
                                        <p:tgtEl>
                                          <p:spTgt spid="3">
                                            <p:txEl>
                                              <p:pRg st="0" end="0"/>
                                            </p:txEl>
                                          </p:spTgt>
                                        </p:tgtEl>
                                      </p:cBhvr>
                                    </p:animEffect>
                                  </p:childTnLst>
                                </p:cTn>
                              </p:par>
                            </p:childTnLst>
                          </p:cTn>
                        </p:par>
                        <p:par>
                          <p:cTn id="8" fill="hold">
                            <p:stCondLst>
                              <p:cond delay="1750"/>
                            </p:stCondLst>
                            <p:childTnLst>
                              <p:par>
                                <p:cTn id="9" presetID="21" presetClass="entr" presetSubtype="3"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3)">
                                      <p:cBhvr>
                                        <p:cTn id="11" dur="2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1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5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1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1" dur="1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1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p:cTn id="36" dur="1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7" dur="1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wipe(down)">
                                      <p:cBhvr>
                                        <p:cTn id="49" dur="725">
                                          <p:stCondLst>
                                            <p:cond delay="0"/>
                                          </p:stCondLst>
                                        </p:cTn>
                                        <p:tgtEl>
                                          <p:spTgt spid="3">
                                            <p:txEl>
                                              <p:pRg st="7" end="7"/>
                                            </p:txEl>
                                          </p:spTgt>
                                        </p:tgtEl>
                                      </p:cBhvr>
                                    </p:animEffect>
                                    <p:anim calcmode="lin" valueType="num">
                                      <p:cBhvr>
                                        <p:cTn id="50" dur="2278"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51" dur="830"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52" dur="830" tmFilter="0, 0; 0.125,0.2665; 0.25,0.4; 0.375,0.465; 0.5,0.5;  0.625,0.535; 0.75,0.6; 0.875,0.7335; 1,1">
                                          <p:stCondLst>
                                            <p:cond delay="830"/>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53" dur="415" tmFilter="0, 0; 0.125,0.2665; 0.25,0.4; 0.375,0.465; 0.5,0.5;  0.625,0.535; 0.75,0.6; 0.875,0.7335; 1,1">
                                          <p:stCondLst>
                                            <p:cond delay="1655"/>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54" dur="205" tmFilter="0, 0; 0.125,0.2665; 0.25,0.4; 0.375,0.465; 0.5,0.5;  0.625,0.535; 0.75,0.6; 0.875,0.7335; 1,1">
                                          <p:stCondLst>
                                            <p:cond delay="2070"/>
                                          </p:stCondLst>
                                        </p:cTn>
                                        <p:tgtEl>
                                          <p:spTgt spid="3">
                                            <p:txEl>
                                              <p:pRg st="7" end="7"/>
                                            </p:txEl>
                                          </p:spTgt>
                                        </p:tgtEl>
                                        <p:attrNameLst>
                                          <p:attrName>ppt_y</p:attrName>
                                        </p:attrNameLst>
                                      </p:cBhvr>
                                      <p:tavLst>
                                        <p:tav tm="0" fmla="#ppt_y-sin(pi*$)/81">
                                          <p:val>
                                            <p:fltVal val="0"/>
                                          </p:val>
                                        </p:tav>
                                        <p:tav tm="100000">
                                          <p:val>
                                            <p:fltVal val="1"/>
                                          </p:val>
                                        </p:tav>
                                      </p:tavLst>
                                    </p:anim>
                                    <p:animScale>
                                      <p:cBhvr>
                                        <p:cTn id="55" dur="33">
                                          <p:stCondLst>
                                            <p:cond delay="812"/>
                                          </p:stCondLst>
                                        </p:cTn>
                                        <p:tgtEl>
                                          <p:spTgt spid="3">
                                            <p:txEl>
                                              <p:pRg st="7" end="7"/>
                                            </p:txEl>
                                          </p:spTgt>
                                        </p:tgtEl>
                                      </p:cBhvr>
                                      <p:to x="100000" y="60000"/>
                                    </p:animScale>
                                    <p:animScale>
                                      <p:cBhvr>
                                        <p:cTn id="56" dur="207" decel="50000">
                                          <p:stCondLst>
                                            <p:cond delay="845"/>
                                          </p:stCondLst>
                                        </p:cTn>
                                        <p:tgtEl>
                                          <p:spTgt spid="3">
                                            <p:txEl>
                                              <p:pRg st="7" end="7"/>
                                            </p:txEl>
                                          </p:spTgt>
                                        </p:tgtEl>
                                      </p:cBhvr>
                                      <p:to x="100000" y="100000"/>
                                    </p:animScale>
                                    <p:animScale>
                                      <p:cBhvr>
                                        <p:cTn id="57" dur="33">
                                          <p:stCondLst>
                                            <p:cond delay="1640"/>
                                          </p:stCondLst>
                                        </p:cTn>
                                        <p:tgtEl>
                                          <p:spTgt spid="3">
                                            <p:txEl>
                                              <p:pRg st="7" end="7"/>
                                            </p:txEl>
                                          </p:spTgt>
                                        </p:tgtEl>
                                      </p:cBhvr>
                                      <p:to x="100000" y="80000"/>
                                    </p:animScale>
                                    <p:animScale>
                                      <p:cBhvr>
                                        <p:cTn id="58" dur="207" decel="50000">
                                          <p:stCondLst>
                                            <p:cond delay="1673"/>
                                          </p:stCondLst>
                                        </p:cTn>
                                        <p:tgtEl>
                                          <p:spTgt spid="3">
                                            <p:txEl>
                                              <p:pRg st="7" end="7"/>
                                            </p:txEl>
                                          </p:spTgt>
                                        </p:tgtEl>
                                      </p:cBhvr>
                                      <p:to x="100000" y="100000"/>
                                    </p:animScale>
                                    <p:animScale>
                                      <p:cBhvr>
                                        <p:cTn id="59" dur="33">
                                          <p:stCondLst>
                                            <p:cond delay="2052"/>
                                          </p:stCondLst>
                                        </p:cTn>
                                        <p:tgtEl>
                                          <p:spTgt spid="3">
                                            <p:txEl>
                                              <p:pRg st="7" end="7"/>
                                            </p:txEl>
                                          </p:spTgt>
                                        </p:tgtEl>
                                      </p:cBhvr>
                                      <p:to x="100000" y="90000"/>
                                    </p:animScale>
                                    <p:animScale>
                                      <p:cBhvr>
                                        <p:cTn id="60" dur="207" decel="50000">
                                          <p:stCondLst>
                                            <p:cond delay="2085"/>
                                          </p:stCondLst>
                                        </p:cTn>
                                        <p:tgtEl>
                                          <p:spTgt spid="3">
                                            <p:txEl>
                                              <p:pRg st="7" end="7"/>
                                            </p:txEl>
                                          </p:spTgt>
                                        </p:tgtEl>
                                      </p:cBhvr>
                                      <p:to x="100000" y="100000"/>
                                    </p:animScale>
                                    <p:animScale>
                                      <p:cBhvr>
                                        <p:cTn id="61" dur="33">
                                          <p:stCondLst>
                                            <p:cond delay="2260"/>
                                          </p:stCondLst>
                                        </p:cTn>
                                        <p:tgtEl>
                                          <p:spTgt spid="3">
                                            <p:txEl>
                                              <p:pRg st="7" end="7"/>
                                            </p:txEl>
                                          </p:spTgt>
                                        </p:tgtEl>
                                      </p:cBhvr>
                                      <p:to x="100000" y="95000"/>
                                    </p:animScale>
                                    <p:animScale>
                                      <p:cBhvr>
                                        <p:cTn id="62" dur="207" decel="50000">
                                          <p:stCondLst>
                                            <p:cond delay="2293"/>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98A7D-F66A-C3DA-49D6-4DEC8DB2B545}"/>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3D225555-E18E-97C7-BC06-E2D49E12B161}"/>
              </a:ext>
            </a:extLst>
          </p:cNvPr>
          <p:cNvSpPr>
            <a:spLocks noGrp="1"/>
          </p:cNvSpPr>
          <p:nvPr>
            <p:ph type="subTitle" idx="1"/>
          </p:nvPr>
        </p:nvSpPr>
        <p:spPr>
          <a:xfrm>
            <a:off x="985053" y="2165132"/>
            <a:ext cx="4620584" cy="3825765"/>
          </a:xfrm>
        </p:spPr>
        <p:txBody>
          <a:bodyPr>
            <a:normAutofit fontScale="25000" lnSpcReduction="20000"/>
          </a:bodyPr>
          <a:lstStyle/>
          <a:p>
            <a:pPr algn="l"/>
            <a:endParaRPr lang="es-EC"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r>
              <a:rPr lang="en-US" sz="14400" b="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A la </a:t>
            </a:r>
            <a:r>
              <a:rPr lang="en-US" sz="14400" b="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pregunta</a:t>
            </a:r>
            <a:r>
              <a:rPr lang="en-US" sz="14400" b="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a:t>
            </a:r>
          </a:p>
          <a:p>
            <a:pPr algn="l"/>
            <a:endParaRPr lang="en-US" sz="14400" b="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endParaRPr>
          </a:p>
          <a:p>
            <a:pPr algn="l"/>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a:t>
            </a:r>
            <a:r>
              <a:rPr lang="en-US" sz="14400" b="1" i="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Quién</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 es el “</a:t>
            </a:r>
            <a:r>
              <a:rPr lang="en-US" sz="14400" b="1" i="1" dirty="0" err="1">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ángel</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 de </a:t>
            </a:r>
            <a:r>
              <a:rPr lang="en-US" sz="14400" b="1" i="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cada</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 </a:t>
            </a:r>
            <a:r>
              <a:rPr lang="en-US" sz="14400" b="1" i="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una</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 de las 7 </a:t>
            </a:r>
            <a:r>
              <a:rPr lang="en-US" sz="14400" b="1" i="1" dirty="0" err="1">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iglesias</a:t>
            </a:r>
            <a:r>
              <a:rPr lang="en-US" sz="14400" b="1" i="1" dirty="0">
                <a:solidFill>
                  <a:schemeClr val="accent4">
                    <a:lumMod val="50000"/>
                  </a:schemeClr>
                </a:solidFill>
                <a:effectLst>
                  <a:outerShdw blurRad="38100" dist="38100" dir="2700000" algn="tl">
                    <a:srgbClr val="000000">
                      <a:alpha val="43137"/>
                    </a:srgbClr>
                  </a:outerShdw>
                </a:effectLst>
                <a:latin typeface="Maiandra GD" panose="020E0502030308020204" pitchFamily="34" charset="0"/>
              </a:rPr>
              <a:t>?</a:t>
            </a: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r>
              <a:rPr lang="en-US" sz="600" b="1" i="1" dirty="0">
                <a:effectLst>
                  <a:outerShdw blurRad="38100" dist="38100" dir="2700000" algn="tl">
                    <a:srgbClr val="000000">
                      <a:alpha val="43137"/>
                    </a:srgbClr>
                  </a:outerShdw>
                </a:effectLst>
                <a:latin typeface="Maiandra GD" panose="020E0502030308020204" pitchFamily="34" charset="0"/>
              </a:rPr>
              <a:t>?</a:t>
            </a:r>
          </a:p>
        </p:txBody>
      </p:sp>
      <p:pic>
        <p:nvPicPr>
          <p:cNvPr id="4" name="Imagen 3">
            <a:extLst>
              <a:ext uri="{FF2B5EF4-FFF2-40B4-BE49-F238E27FC236}">
                <a16:creationId xmlns:a16="http://schemas.microsoft.com/office/drawing/2014/main" id="{82EFFF2F-C389-8EA5-0486-7D7D5C547C40}"/>
              </a:ext>
            </a:extLst>
          </p:cNvPr>
          <p:cNvPicPr>
            <a:picLocks noChangeAspect="1"/>
          </p:cNvPicPr>
          <p:nvPr/>
        </p:nvPicPr>
        <p:blipFill>
          <a:blip r:embed="rId2"/>
          <a:srcRect r="2" b="799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907161009"/>
      </p:ext>
    </p:extLst>
  </p:cSld>
  <p:clrMapOvr>
    <a:masterClrMapping/>
  </p:clrMapOvr>
  <mc:AlternateContent xmlns:mc="http://schemas.openxmlformats.org/markup-compatibility/2006">
    <mc:Choice xmlns:p14="http://schemas.microsoft.com/office/powerpoint/2010/main" Requires="p14">
      <p:transition spd="slow" p14:dur="25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3">
                                            <p:txEl>
                                              <p:pRg st="3" end="3"/>
                                            </p:txEl>
                                          </p:spTgt>
                                        </p:tgtEl>
                                        <p:attrNameLst>
                                          <p:attrName>style.visibility</p:attrName>
                                        </p:attrNameLst>
                                      </p:cBhvr>
                                      <p:to>
                                        <p:strVal val="visible"/>
                                      </p:to>
                                    </p:set>
                                    <p:set>
                                      <p:cBhvr>
                                        <p:cTn id="7" dur="114" fill="hold">
                                          <p:stCondLst>
                                            <p:cond delay="0"/>
                                          </p:stCondLst>
                                        </p:cTn>
                                        <p:tgtEl>
                                          <p:spTgt spid="3">
                                            <p:txEl>
                                              <p:pRg st="3" end="3"/>
                                            </p:txEl>
                                          </p:spTgt>
                                        </p:tgtEl>
                                        <p:attrNameLst>
                                          <p:attrName>style.rotation</p:attrName>
                                        </p:attrNameLst>
                                      </p:cBhvr>
                                      <p:to>
                                        <p:strVal val="-45.0"/>
                                      </p:to>
                                    </p:set>
                                    <p:anim calcmode="lin" valueType="num">
                                      <p:cBhvr>
                                        <p:cTn id="8" dur="114" fill="hold">
                                          <p:stCondLst>
                                            <p:cond delay="114"/>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625"/>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750"/>
                                        <p:tgtEl>
                                          <p:spTgt spid="4"/>
                                        </p:tgtEl>
                                      </p:cBhvr>
                                    </p:animEffect>
                                  </p:childTnLst>
                                </p:cTn>
                              </p:par>
                              <p:par>
                                <p:cTn id="16" presetID="10" presetClass="entr" presetSubtype="0" fill="hold" grpId="0" nodeType="withEffect">
                                  <p:stCondLst>
                                    <p:cond delay="1500"/>
                                  </p:stCondLst>
                                  <p:iterate>
                                    <p:tmPct val="10000"/>
                                  </p:iterate>
                                  <p:childTnLst>
                                    <p:set>
                                      <p:cBhvr>
                                        <p:cTn id="17" dur="1" fill="hold">
                                          <p:stCondLst>
                                            <p:cond delay="0"/>
                                          </p:stCondLst>
                                        </p:cTn>
                                        <p:tgtEl>
                                          <p:spTgt spid="3">
                                            <p:txEl>
                                              <p:pRg st="11" end="11"/>
                                            </p:txEl>
                                          </p:spTgt>
                                        </p:tgtEl>
                                        <p:attrNameLst>
                                          <p:attrName>style.visibility</p:attrName>
                                        </p:attrNameLst>
                                      </p:cBhvr>
                                      <p:to>
                                        <p:strVal val="visible"/>
                                      </p:to>
                                    </p:set>
                                    <p:animEffect transition="in" filter="fade">
                                      <p:cBhvr>
                                        <p:cTn id="18" dur="700"/>
                                        <p:tgtEl>
                                          <p:spTgt spid="3">
                                            <p:txEl>
                                              <p:pRg st="11" end="11"/>
                                            </p:txEl>
                                          </p:spTgt>
                                        </p:tgtEl>
                                      </p:cBhvr>
                                    </p:animEffect>
                                  </p:childTnLst>
                                </p:cTn>
                              </p:par>
                            </p:childTnLst>
                          </p:cTn>
                        </p:par>
                        <p:par>
                          <p:cTn id="19" fill="hold">
                            <p:stCondLst>
                              <p:cond delay="3825"/>
                            </p:stCondLst>
                            <p:childTnLst>
                              <p:par>
                                <p:cTn id="20" presetID="38" presetClass="entr" presetSubtype="0" accel="50000" fill="hold" nodeType="afterEffect">
                                  <p:stCondLst>
                                    <p:cond delay="0"/>
                                  </p:stCondLst>
                                  <p:iterate type="lt">
                                    <p:tmPct val="50000"/>
                                  </p:iterate>
                                  <p:childTnLst>
                                    <p:set>
                                      <p:cBhvr>
                                        <p:cTn id="21" dur="1" fill="hold">
                                          <p:stCondLst>
                                            <p:cond delay="0"/>
                                          </p:stCondLst>
                                        </p:cTn>
                                        <p:tgtEl>
                                          <p:spTgt spid="3">
                                            <p:txEl>
                                              <p:pRg st="5" end="5"/>
                                            </p:txEl>
                                          </p:spTgt>
                                        </p:tgtEl>
                                        <p:attrNameLst>
                                          <p:attrName>style.visibility</p:attrName>
                                        </p:attrNameLst>
                                      </p:cBhvr>
                                      <p:to>
                                        <p:strVal val="visible"/>
                                      </p:to>
                                    </p:set>
                                    <p:set>
                                      <p:cBhvr>
                                        <p:cTn id="22" dur="114" fill="hold">
                                          <p:stCondLst>
                                            <p:cond delay="0"/>
                                          </p:stCondLst>
                                        </p:cTn>
                                        <p:tgtEl>
                                          <p:spTgt spid="3">
                                            <p:txEl>
                                              <p:pRg st="5" end="5"/>
                                            </p:txEl>
                                          </p:spTgt>
                                        </p:tgtEl>
                                        <p:attrNameLst>
                                          <p:attrName>style.rotation</p:attrName>
                                        </p:attrNameLst>
                                      </p:cBhvr>
                                      <p:to>
                                        <p:strVal val="-45.0"/>
                                      </p:to>
                                    </p:set>
                                    <p:anim calcmode="lin" valueType="num">
                                      <p:cBhvr>
                                        <p:cTn id="23" dur="114" fill="hold">
                                          <p:stCondLst>
                                            <p:cond delay="114"/>
                                          </p:stCondLst>
                                        </p:cTn>
                                        <p:tgtEl>
                                          <p:spTgt spid="3">
                                            <p:txEl>
                                              <p:pRg st="5" end="5"/>
                                            </p:txEl>
                                          </p:spTgt>
                                        </p:tgtEl>
                                        <p:attrNameLst>
                                          <p:attrName>style.rotation</p:attrName>
                                        </p:attrNameLst>
                                      </p:cBhvr>
                                      <p:tavLst>
                                        <p:tav tm="0">
                                          <p:val>
                                            <p:fltVal val="-45"/>
                                          </p:val>
                                        </p:tav>
                                        <p:tav tm="69900">
                                          <p:val>
                                            <p:fltVal val="45"/>
                                          </p:val>
                                        </p:tav>
                                        <p:tav tm="100000">
                                          <p:val>
                                            <p:fltVal val="0"/>
                                          </p:val>
                                        </p:tav>
                                      </p:tavLst>
                                    </p:anim>
                                    <p:anim calcmode="lin" valueType="num">
                                      <p:cBhvr>
                                        <p:cTn id="24" dur="114" fill="hold">
                                          <p:stCondLst>
                                            <p:cond delay="0"/>
                                          </p:stCondLst>
                                        </p:cTn>
                                        <p:tgtEl>
                                          <p:spTgt spid="3">
                                            <p:txEl>
                                              <p:pRg st="5" end="5"/>
                                            </p:txEl>
                                          </p:spTgt>
                                        </p:tgtEl>
                                        <p:attrNameLst>
                                          <p:attrName>ppt_y</p:attrName>
                                        </p:attrNameLst>
                                      </p:cBhvr>
                                      <p:tavLst>
                                        <p:tav tm="0">
                                          <p:val>
                                            <p:strVal val="#ppt_y-1"/>
                                          </p:val>
                                        </p:tav>
                                        <p:tav tm="100000">
                                          <p:val>
                                            <p:strVal val="#ppt_y-(0.354*#ppt_w-0.172*#ppt_h)"/>
                                          </p:val>
                                        </p:tav>
                                      </p:tavLst>
                                    </p:anim>
                                    <p:anim calcmode="lin" valueType="num">
                                      <p:cBhvr>
                                        <p:cTn id="25" dur="39" decel="50000" autoRev="1" fill="hold">
                                          <p:stCondLst>
                                            <p:cond delay="114"/>
                                          </p:stCondLst>
                                        </p:cTn>
                                        <p:tgtEl>
                                          <p:spTgt spid="3">
                                            <p:txEl>
                                              <p:pRg st="5" end="5"/>
                                            </p:txEl>
                                          </p:spTgt>
                                        </p:tgtEl>
                                        <p:attrNameLst>
                                          <p:attrName>ppt_y</p:attrName>
                                        </p:attrNameLst>
                                      </p:cBhvr>
                                      <p:tavLst>
                                        <p:tav tm="0">
                                          <p:val>
                                            <p:strVal val="#ppt_y-(0.354*#ppt_w-0.172*#ppt_h)"/>
                                          </p:val>
                                        </p:tav>
                                        <p:tav tm="100000">
                                          <p:val>
                                            <p:strVal val="#ppt_y-(0.354*#ppt_w-0.172*#ppt_h)-#ppt_h/2"/>
                                          </p:val>
                                        </p:tav>
                                      </p:tavLst>
                                    </p:anim>
                                    <p:anim calcmode="lin" valueType="num">
                                      <p:cBhvr>
                                        <p:cTn id="26" dur="34" fill="hold">
                                          <p:stCondLst>
                                            <p:cond delay="216"/>
                                          </p:stCondLst>
                                        </p:cTn>
                                        <p:tgtEl>
                                          <p:spTgt spid="3">
                                            <p:txEl>
                                              <p:pRg st="5" end="5"/>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AB3B3-60C3-CAAC-1B55-499B0B201AC7}"/>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5CDD709A-41B7-44D0-8387-434F0908E5E9}"/>
              </a:ext>
            </a:extLst>
          </p:cNvPr>
          <p:cNvSpPr>
            <a:spLocks noGrp="1"/>
          </p:cNvSpPr>
          <p:nvPr>
            <p:ph type="subTitle" idx="1"/>
          </p:nvPr>
        </p:nvSpPr>
        <p:spPr>
          <a:xfrm>
            <a:off x="985053" y="2165132"/>
            <a:ext cx="4620584" cy="3825765"/>
          </a:xfrm>
        </p:spPr>
        <p:txBody>
          <a:bodyPr>
            <a:normAutofit/>
          </a:bodyPr>
          <a:lstStyle/>
          <a:p>
            <a:pPr algn="l"/>
            <a:endParaRPr lang="es-EC"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endParaRPr lang="en-US" sz="600" b="1" i="1" dirty="0">
              <a:effectLst>
                <a:outerShdw blurRad="38100" dist="38100" dir="2700000" algn="tl">
                  <a:srgbClr val="000000">
                    <a:alpha val="43137"/>
                  </a:srgbClr>
                </a:outerShdw>
              </a:effectLst>
              <a:latin typeface="Maiandra GD" panose="020E0502030308020204" pitchFamily="34" charset="0"/>
            </a:endParaRPr>
          </a:p>
          <a:p>
            <a:pPr algn="l"/>
            <a:r>
              <a:rPr lang="en-US" sz="600" b="1" i="1" dirty="0">
                <a:effectLst>
                  <a:outerShdw blurRad="38100" dist="38100" dir="2700000" algn="tl">
                    <a:srgbClr val="000000">
                      <a:alpha val="43137"/>
                    </a:srgbClr>
                  </a:outerShdw>
                </a:effectLst>
                <a:latin typeface="Maiandra GD" panose="020E0502030308020204" pitchFamily="34" charset="0"/>
              </a:rPr>
              <a:t>?</a:t>
            </a:r>
          </a:p>
        </p:txBody>
      </p:sp>
      <p:pic>
        <p:nvPicPr>
          <p:cNvPr id="5" name="Imagen 4">
            <a:extLst>
              <a:ext uri="{FF2B5EF4-FFF2-40B4-BE49-F238E27FC236}">
                <a16:creationId xmlns:a16="http://schemas.microsoft.com/office/drawing/2014/main" id="{AAD4C661-8E81-169D-6B8C-D67F9EE0C0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1404" y="0"/>
            <a:ext cx="5960596" cy="6858000"/>
          </a:xfrm>
          <a:prstGeom prst="rect">
            <a:avLst/>
          </a:prstGeom>
          <a:effectLst>
            <a:softEdge rad="304800"/>
          </a:effectLst>
        </p:spPr>
      </p:pic>
      <p:sp>
        <p:nvSpPr>
          <p:cNvPr id="6" name="Rectángulo 5">
            <a:extLst>
              <a:ext uri="{FF2B5EF4-FFF2-40B4-BE49-F238E27FC236}">
                <a16:creationId xmlns:a16="http://schemas.microsoft.com/office/drawing/2014/main" id="{F70D5A44-B677-9667-451D-791B8700430A}"/>
              </a:ext>
            </a:extLst>
          </p:cNvPr>
          <p:cNvSpPr/>
          <p:nvPr/>
        </p:nvSpPr>
        <p:spPr>
          <a:xfrm>
            <a:off x="211494" y="223935"/>
            <a:ext cx="6151984" cy="638213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s-EC" sz="2800" dirty="0">
                <a:effectLst>
                  <a:outerShdw blurRad="38100" dist="38100" dir="2700000" algn="tl">
                    <a:srgbClr val="000000">
                      <a:alpha val="43137"/>
                    </a:srgbClr>
                  </a:outerShdw>
                </a:effectLst>
                <a:latin typeface="Maiandra GD" panose="020E0502030308020204" pitchFamily="34" charset="0"/>
              </a:rPr>
              <a:t>Nuestra certeza es que se refiere al pastor o líder principal de la iglesia.</a:t>
            </a:r>
          </a:p>
          <a:p>
            <a:endParaRPr lang="es-EC" sz="300" dirty="0">
              <a:effectLst>
                <a:outerShdw blurRad="38100" dist="38100" dir="2700000" algn="tl">
                  <a:srgbClr val="000000">
                    <a:alpha val="43137"/>
                  </a:srgbClr>
                </a:outerShdw>
              </a:effectLst>
              <a:latin typeface="Maiandra GD" panose="020E0502030308020204" pitchFamily="34" charset="0"/>
            </a:endParaRPr>
          </a:p>
          <a:p>
            <a:r>
              <a:rPr lang="es-EC" sz="2800" dirty="0">
                <a:effectLst>
                  <a:outerShdw blurRad="38100" dist="38100" dir="2700000" algn="tl">
                    <a:srgbClr val="000000">
                      <a:alpha val="43137"/>
                    </a:srgbClr>
                  </a:outerShdw>
                </a:effectLst>
                <a:latin typeface="Maiandra GD" panose="020E0502030308020204" pitchFamily="34" charset="0"/>
              </a:rPr>
              <a:t>Es claro en la Palabra de Dios que es a quien corresponde velar por la iglesia, estando listo para rendir cuentas al Señor, cuando llegue la hora.</a:t>
            </a:r>
          </a:p>
          <a:p>
            <a:endParaRPr lang="es-EC" sz="300" dirty="0">
              <a:effectLst>
                <a:outerShdw blurRad="38100" dist="38100" dir="2700000" algn="tl">
                  <a:srgbClr val="000000">
                    <a:alpha val="43137"/>
                  </a:srgbClr>
                </a:outerShdw>
              </a:effectLst>
              <a:latin typeface="Maiandra GD" panose="020E0502030308020204" pitchFamily="34" charset="0"/>
            </a:endParaRPr>
          </a:p>
          <a:p>
            <a:r>
              <a:rPr lang="es-EC" sz="2800" dirty="0">
                <a:effectLst>
                  <a:outerShdw blurRad="38100" dist="38100" dir="2700000" algn="tl">
                    <a:srgbClr val="000000">
                      <a:alpha val="43137"/>
                    </a:srgbClr>
                  </a:outerShdw>
                </a:effectLst>
                <a:latin typeface="Maiandra GD" panose="020E0502030308020204" pitchFamily="34" charset="0"/>
              </a:rPr>
              <a:t>Pablo, en su oficio pastoral que también tenía, declaró que su fin era </a:t>
            </a:r>
            <a:r>
              <a:rPr lang="es-EC" sz="2800" i="1" dirty="0">
                <a:effectLst>
                  <a:outerShdw blurRad="38100" dist="38100" dir="2700000" algn="tl">
                    <a:srgbClr val="000000">
                      <a:alpha val="43137"/>
                    </a:srgbClr>
                  </a:outerShdw>
                </a:effectLst>
                <a:latin typeface="Maiandra GD" panose="020E0502030308020204" pitchFamily="34" charset="0"/>
              </a:rPr>
              <a:t>“presentar perfecto en Cristo Jesús a cada hombre” </a:t>
            </a:r>
            <a:r>
              <a:rPr lang="es-EC" sz="2800" dirty="0">
                <a:effectLst>
                  <a:outerShdw blurRad="38100" dist="38100" dir="2700000" algn="tl">
                    <a:srgbClr val="000000">
                      <a:alpha val="43137"/>
                    </a:srgbClr>
                  </a:outerShdw>
                </a:effectLst>
                <a:latin typeface="Maiandra GD" panose="020E0502030308020204" pitchFamily="34" charset="0"/>
              </a:rPr>
              <a:t>(</a:t>
            </a:r>
            <a:r>
              <a:rPr lang="es-EC" sz="2800" b="1" dirty="0">
                <a:solidFill>
                  <a:srgbClr val="0000FF"/>
                </a:solidFill>
                <a:effectLst>
                  <a:outerShdw blurRad="38100" dist="38100" dir="2700000" algn="tl">
                    <a:srgbClr val="000000">
                      <a:alpha val="43137"/>
                    </a:srgbClr>
                  </a:outerShdw>
                </a:effectLst>
                <a:latin typeface="Maiandra GD" panose="020E0502030308020204" pitchFamily="34" charset="0"/>
              </a:rPr>
              <a:t>Colosenses 1:28</a:t>
            </a:r>
            <a:r>
              <a:rPr lang="es-EC" sz="2800" dirty="0">
                <a:effectLst>
                  <a:outerShdw blurRad="38100" dist="38100" dir="2700000" algn="tl">
                    <a:srgbClr val="000000">
                      <a:alpha val="43137"/>
                    </a:srgbClr>
                  </a:outerShdw>
                </a:effectLst>
                <a:latin typeface="Maiandra GD" panose="020E0502030308020204" pitchFamily="34" charset="0"/>
              </a:rPr>
              <a:t>). </a:t>
            </a:r>
          </a:p>
          <a:p>
            <a:endParaRPr lang="es-EC" sz="300" dirty="0">
              <a:effectLst>
                <a:outerShdw blurRad="38100" dist="38100" dir="2700000" algn="tl">
                  <a:srgbClr val="000000">
                    <a:alpha val="43137"/>
                  </a:srgbClr>
                </a:outerShdw>
              </a:effectLst>
              <a:latin typeface="Maiandra GD" panose="020E0502030308020204" pitchFamily="34" charset="0"/>
            </a:endParaRPr>
          </a:p>
          <a:p>
            <a:r>
              <a:rPr lang="es-EC" sz="2800" dirty="0">
                <a:effectLst>
                  <a:outerShdw blurRad="38100" dist="38100" dir="2700000" algn="tl">
                    <a:srgbClr val="000000">
                      <a:alpha val="43137"/>
                    </a:srgbClr>
                  </a:outerShdw>
                </a:effectLst>
                <a:latin typeface="Maiandra GD" panose="020E0502030308020204" pitchFamily="34" charset="0"/>
              </a:rPr>
              <a:t>Es correcto entender que el mensaje lo recibe el pastor de cada una de las 7 iglesias, pero incluye a la misma iglesia.  </a:t>
            </a:r>
            <a:endParaRPr lang="en-US" sz="2800" dirty="0">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1803603169"/>
      </p:ext>
    </p:extLst>
  </p:cSld>
  <p:clrMapOvr>
    <a:masterClrMapping/>
  </p:clrMapOvr>
  <mc:AlternateContent xmlns:mc="http://schemas.openxmlformats.org/markup-compatibility/2006">
    <mc:Choice xmlns:p14="http://schemas.microsoft.com/office/powerpoint/2010/main" Requires="p14">
      <p:transition spd="slow" p14:dur="25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1500"/>
                                  </p:stCondLst>
                                  <p:iterate>
                                    <p:tmPct val="10000"/>
                                  </p:iterate>
                                  <p:childTnLst>
                                    <p:set>
                                      <p:cBhvr>
                                        <p:cTn id="10" dur="1" fill="hold">
                                          <p:stCondLst>
                                            <p:cond delay="0"/>
                                          </p:stCondLst>
                                        </p:cTn>
                                        <p:tgtEl>
                                          <p:spTgt spid="3">
                                            <p:txEl>
                                              <p:pRg st="8" end="8"/>
                                            </p:txEl>
                                          </p:spTgt>
                                        </p:tgtEl>
                                        <p:attrNameLst>
                                          <p:attrName>style.visibility</p:attrName>
                                        </p:attrNameLst>
                                      </p:cBhvr>
                                      <p:to>
                                        <p:strVal val="visible"/>
                                      </p:to>
                                    </p:set>
                                    <p:animEffect transition="in" filter="fade">
                                      <p:cBhvr>
                                        <p:cTn id="11" dur="700"/>
                                        <p:tgtEl>
                                          <p:spTgt spid="3">
                                            <p:txEl>
                                              <p:pRg st="8" end="8"/>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up)">
                                      <p:cBhvr>
                                        <p:cTn id="16" dur="225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nodeType="clickEffect">
                                  <p:stCondLst>
                                    <p:cond delay="0"/>
                                  </p:stCondLst>
                                  <p:iterate type="lt">
                                    <p:tmPct val="10000"/>
                                  </p:iterate>
                                  <p:childTnLst>
                                    <p:set>
                                      <p:cBhvr>
                                        <p:cTn id="20" dur="1" fill="hold">
                                          <p:stCondLst>
                                            <p:cond delay="0"/>
                                          </p:stCondLst>
                                        </p:cTn>
                                        <p:tgtEl>
                                          <p:spTgt spid="6">
                                            <p:txEl>
                                              <p:pRg st="4" end="4"/>
                                            </p:txEl>
                                          </p:spTgt>
                                        </p:tgtEl>
                                        <p:attrNameLst>
                                          <p:attrName>style.visibility</p:attrName>
                                        </p:attrNameLst>
                                      </p:cBhvr>
                                      <p:to>
                                        <p:strVal val="visible"/>
                                      </p:to>
                                    </p:set>
                                    <p:anim by="(-#ppt_w*2)" calcmode="lin" valueType="num">
                                      <p:cBhvr rctx="PPT">
                                        <p:cTn id="21" dur="250" autoRev="1" fill="hold">
                                          <p:stCondLst>
                                            <p:cond delay="0"/>
                                          </p:stCondLst>
                                        </p:cTn>
                                        <p:tgtEl>
                                          <p:spTgt spid="6">
                                            <p:txEl>
                                              <p:pRg st="4" end="4"/>
                                            </p:txEl>
                                          </p:spTgt>
                                        </p:tgtEl>
                                        <p:attrNameLst>
                                          <p:attrName>ppt_w</p:attrName>
                                        </p:attrNameLst>
                                      </p:cBhvr>
                                    </p:anim>
                                    <p:anim by="(#ppt_w*0.50)" calcmode="lin" valueType="num">
                                      <p:cBhvr>
                                        <p:cTn id="22" dur="250" decel="50000" autoRev="1" fill="hold">
                                          <p:stCondLst>
                                            <p:cond delay="0"/>
                                          </p:stCondLst>
                                        </p:cTn>
                                        <p:tgtEl>
                                          <p:spTgt spid="6">
                                            <p:txEl>
                                              <p:pRg st="4" end="4"/>
                                            </p:txEl>
                                          </p:spTgt>
                                        </p:tgtEl>
                                        <p:attrNameLst>
                                          <p:attrName>ppt_x</p:attrName>
                                        </p:attrNameLst>
                                      </p:cBhvr>
                                    </p:anim>
                                    <p:anim from="(-#ppt_h/2)" to="(#ppt_y)" calcmode="lin" valueType="num">
                                      <p:cBhvr>
                                        <p:cTn id="23" dur="500" fill="hold">
                                          <p:stCondLst>
                                            <p:cond delay="0"/>
                                          </p:stCondLst>
                                        </p:cTn>
                                        <p:tgtEl>
                                          <p:spTgt spid="6">
                                            <p:txEl>
                                              <p:pRg st="4" end="4"/>
                                            </p:txEl>
                                          </p:spTgt>
                                        </p:tgtEl>
                                        <p:attrNameLst>
                                          <p:attrName>ppt_y</p:attrName>
                                        </p:attrNameLst>
                                      </p:cBhvr>
                                    </p:anim>
                                    <p:animRot by="21600000">
                                      <p:cBhvr>
                                        <p:cTn id="24" dur="500" fill="hold">
                                          <p:stCondLst>
                                            <p:cond delay="0"/>
                                          </p:stCondLst>
                                        </p:cTn>
                                        <p:tgtEl>
                                          <p:spTgt spid="6">
                                            <p:txEl>
                                              <p:pRg st="4" end="4"/>
                                            </p:txEl>
                                          </p:spTgt>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0" presetClass="entr" presetSubtype="0" fill="hold"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animEffect transition="in" filter="wedge">
                                      <p:cBhvr>
                                        <p:cTn id="29" dur="3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469F2AAD-DD0A-8EDD-A293-ED006E6D2DA4}"/>
              </a:ext>
            </a:extLst>
          </p:cNvPr>
          <p:cNvPicPr>
            <a:picLocks noChangeAspect="1"/>
          </p:cNvPicPr>
          <p:nvPr/>
        </p:nvPicPr>
        <p:blipFill>
          <a:blip r:embed="rId2"/>
          <a:srcRect t="7389" b="3957"/>
          <a:stretch>
            <a:fillRect/>
          </a:stretch>
        </p:blipFill>
        <p:spPr>
          <a:xfrm>
            <a:off x="2" y="10"/>
            <a:ext cx="4721288" cy="6857990"/>
          </a:xfrm>
          <a:prstGeom prst="rect">
            <a:avLst/>
          </a:prstGeom>
          <a:effectLst>
            <a:softEdge rad="190500"/>
          </a:effectLst>
        </p:spPr>
      </p:pic>
      <p:sp>
        <p:nvSpPr>
          <p:cNvPr id="24"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20A9E35D-B6E1-B872-C997-4C77764601E2}"/>
              </a:ext>
            </a:extLst>
          </p:cNvPr>
          <p:cNvSpPr>
            <a:spLocks noGrp="1"/>
          </p:cNvSpPr>
          <p:nvPr>
            <p:ph idx="1"/>
          </p:nvPr>
        </p:nvSpPr>
        <p:spPr>
          <a:xfrm>
            <a:off x="4764834" y="163286"/>
            <a:ext cx="7290318" cy="6449008"/>
          </a:xfrm>
        </p:spPr>
        <p:txBody>
          <a:bodyPr>
            <a:noAutofit/>
          </a:bodyPr>
          <a:lstStyle/>
          <a:p>
            <a:pPr marL="0" indent="0">
              <a:buNone/>
            </a:pPr>
            <a:r>
              <a:rPr lang="es-EC" b="1" dirty="0">
                <a:ln>
                  <a:solidFill>
                    <a:srgbClr val="800000"/>
                  </a:solidFill>
                </a:ln>
                <a:effectLst>
                  <a:outerShdw blurRad="38100" dist="38100" dir="2700000" algn="tl">
                    <a:srgbClr val="000000">
                      <a:alpha val="43137"/>
                    </a:srgbClr>
                  </a:outerShdw>
                </a:effectLst>
                <a:latin typeface="Maiandra GD" panose="020E0502030308020204" pitchFamily="34" charset="0"/>
              </a:rPr>
              <a:t>El mensaje a la iglesia en Éfeso. </a:t>
            </a:r>
            <a:r>
              <a:rPr lang="es-EC" sz="2200" b="1" dirty="0">
                <a:ln>
                  <a:solidFill>
                    <a:srgbClr val="800000"/>
                  </a:solidFill>
                </a:ln>
                <a:effectLst>
                  <a:outerShdw blurRad="38100" dist="38100" dir="2700000" algn="tl">
                    <a:srgbClr val="000000">
                      <a:alpha val="43137"/>
                    </a:srgbClr>
                  </a:outerShdw>
                </a:effectLst>
                <a:latin typeface="Maiandra GD" panose="020E0502030308020204" pitchFamily="34" charset="0"/>
              </a:rPr>
              <a:t>(</a:t>
            </a:r>
            <a:r>
              <a:rPr lang="es-EC" sz="22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Ap.2:1-7</a:t>
            </a:r>
            <a:r>
              <a:rPr lang="es-EC" sz="2200" b="1" dirty="0">
                <a:ln>
                  <a:solidFill>
                    <a:srgbClr val="800000"/>
                  </a:solidFill>
                </a:ln>
                <a:effectLst>
                  <a:outerShdw blurRad="38100" dist="38100" dir="2700000" algn="tl">
                    <a:srgbClr val="000000">
                      <a:alpha val="43137"/>
                    </a:srgbClr>
                  </a:outerShdw>
                </a:effectLst>
                <a:latin typeface="Maiandra GD" panose="020E0502030308020204" pitchFamily="34" charset="0"/>
              </a:rPr>
              <a:t>)</a:t>
            </a:r>
            <a:endPar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endParaRPr>
          </a:p>
          <a:p>
            <a:pPr marL="0" indent="0">
              <a:buNone/>
            </a:pPr>
            <a:r>
              <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rPr>
              <a:t>El destinatario. </a:t>
            </a:r>
            <a:r>
              <a:rPr lang="es-EC" sz="2200" i="1" dirty="0">
                <a:effectLst>
                  <a:outerShdw blurRad="38100" dist="38100" dir="2700000" algn="tl">
                    <a:srgbClr val="000000">
                      <a:alpha val="43137"/>
                    </a:srgbClr>
                  </a:outerShdw>
                </a:effectLst>
                <a:latin typeface="Maiandra GD" panose="020E0502030308020204" pitchFamily="34" charset="0"/>
              </a:rPr>
              <a:t>“El ángel de la iglesia en Éfeso” </a:t>
            </a:r>
            <a:r>
              <a:rPr lang="es-EC" sz="2200" dirty="0">
                <a:effectLst>
                  <a:outerShdw blurRad="38100" dist="38100" dir="2700000" algn="tl">
                    <a:srgbClr val="000000">
                      <a:alpha val="43137"/>
                    </a:srgbClr>
                  </a:outerShdw>
                </a:effectLst>
                <a:latin typeface="Maiandra GD" panose="020E0502030308020204" pitchFamily="34" charset="0"/>
              </a:rPr>
              <a:t>(</a:t>
            </a:r>
            <a:r>
              <a:rPr lang="es-EC" sz="22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v.1</a:t>
            </a:r>
            <a:r>
              <a:rPr lang="es-EC" sz="2200" dirty="0">
                <a:effectLst>
                  <a:outerShdw blurRad="38100" dist="38100" dir="2700000" algn="tl">
                    <a:srgbClr val="000000">
                      <a:alpha val="43137"/>
                    </a:srgbClr>
                  </a:outerShdw>
                </a:effectLst>
                <a:latin typeface="Maiandra GD" panose="020E0502030308020204" pitchFamily="34" charset="0"/>
              </a:rPr>
              <a:t>). Por extensión, como ya se dijo, la iglesia misma en Éfeso.</a:t>
            </a:r>
          </a:p>
          <a:p>
            <a:pPr marL="0" indent="0">
              <a:buNone/>
            </a:pPr>
            <a:r>
              <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rPr>
              <a:t>El Remitente </a:t>
            </a:r>
            <a:r>
              <a:rPr lang="es-EC" sz="2200" dirty="0">
                <a:effectLst>
                  <a:outerShdw blurRad="38100" dist="38100" dir="2700000" algn="tl">
                    <a:srgbClr val="000000">
                      <a:alpha val="43137"/>
                    </a:srgbClr>
                  </a:outerShdw>
                </a:effectLst>
                <a:latin typeface="Maiandra GD" panose="020E0502030308020204" pitchFamily="34" charset="0"/>
              </a:rPr>
              <a:t>(</a:t>
            </a:r>
            <a:r>
              <a:rPr lang="es-EC" sz="22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v.1</a:t>
            </a:r>
            <a:r>
              <a:rPr lang="es-EC" sz="2200" dirty="0">
                <a:effectLst>
                  <a:outerShdw blurRad="38100" dist="38100" dir="2700000" algn="tl">
                    <a:srgbClr val="000000">
                      <a:alpha val="43137"/>
                    </a:srgbClr>
                  </a:outerShdw>
                </a:effectLst>
                <a:latin typeface="Maiandra GD" panose="020E0502030308020204" pitchFamily="34" charset="0"/>
              </a:rPr>
              <a:t>)</a:t>
            </a:r>
            <a:r>
              <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rPr>
              <a:t>. </a:t>
            </a:r>
            <a:r>
              <a:rPr lang="es-EC" sz="2200" i="1" dirty="0">
                <a:effectLst>
                  <a:outerShdw blurRad="38100" dist="38100" dir="2700000" algn="tl">
                    <a:srgbClr val="000000">
                      <a:alpha val="43137"/>
                    </a:srgbClr>
                  </a:outerShdw>
                </a:effectLst>
                <a:latin typeface="Maiandra GD" panose="020E0502030308020204" pitchFamily="34" charset="0"/>
              </a:rPr>
              <a:t>“El que tiene las 7 estrellas en Su diestra”</a:t>
            </a:r>
            <a:r>
              <a:rPr lang="es-EC" sz="2200" dirty="0">
                <a:effectLst>
                  <a:outerShdw blurRad="38100" dist="38100" dir="2700000" algn="tl">
                    <a:srgbClr val="000000">
                      <a:alpha val="43137"/>
                    </a:srgbClr>
                  </a:outerShdw>
                </a:effectLst>
                <a:latin typeface="Maiandra GD" panose="020E0502030308020204" pitchFamily="34" charset="0"/>
              </a:rPr>
              <a:t>. En </a:t>
            </a:r>
            <a:r>
              <a:rPr lang="es-EC" sz="22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1:20</a:t>
            </a:r>
            <a:r>
              <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rPr>
              <a:t> </a:t>
            </a:r>
            <a:r>
              <a:rPr lang="es-EC" sz="2200" dirty="0">
                <a:effectLst>
                  <a:outerShdw blurRad="38100" dist="38100" dir="2700000" algn="tl">
                    <a:srgbClr val="000000">
                      <a:alpha val="43137"/>
                    </a:srgbClr>
                  </a:outerShdw>
                </a:effectLst>
                <a:latin typeface="Maiandra GD" panose="020E0502030308020204" pitchFamily="34" charset="0"/>
              </a:rPr>
              <a:t>el Señor mismo ha revelado a Juan que la visión de esas 7 estrellas representan a </a:t>
            </a:r>
            <a:r>
              <a:rPr lang="es-EC" sz="2200" i="1" dirty="0">
                <a:effectLst>
                  <a:outerShdw blurRad="38100" dist="38100" dir="2700000" algn="tl">
                    <a:srgbClr val="000000">
                      <a:alpha val="43137"/>
                    </a:srgbClr>
                  </a:outerShdw>
                </a:effectLst>
                <a:latin typeface="Maiandra GD" panose="020E0502030308020204" pitchFamily="34" charset="0"/>
              </a:rPr>
              <a:t>“los ángeles de las 7 iglesias”. </a:t>
            </a:r>
            <a:r>
              <a:rPr lang="es-EC" sz="2200" dirty="0">
                <a:effectLst>
                  <a:outerShdw blurRad="38100" dist="38100" dir="2700000" algn="tl">
                    <a:srgbClr val="000000">
                      <a:alpha val="43137"/>
                    </a:srgbClr>
                  </a:outerShdw>
                </a:effectLst>
                <a:latin typeface="Maiandra GD" panose="020E0502030308020204" pitchFamily="34" charset="0"/>
              </a:rPr>
              <a:t>Que los tenga en Su diestra les imprime seguridad, confianza, y también expresa la autoridad de Jesucristo, el </a:t>
            </a:r>
            <a:r>
              <a:rPr lang="es-EC" sz="2200" i="1" dirty="0">
                <a:effectLst>
                  <a:outerShdw blurRad="38100" dist="38100" dir="2700000" algn="tl">
                    <a:srgbClr val="000000">
                      <a:alpha val="43137"/>
                    </a:srgbClr>
                  </a:outerShdw>
                </a:effectLst>
                <a:latin typeface="Maiandra GD" panose="020E0502030308020204" pitchFamily="34" charset="0"/>
              </a:rPr>
              <a:t>“Príncipe de los pastores” </a:t>
            </a:r>
            <a:r>
              <a:rPr lang="es-EC" sz="2200" dirty="0">
                <a:effectLst>
                  <a:outerShdw blurRad="38100" dist="38100" dir="2700000" algn="tl">
                    <a:srgbClr val="000000">
                      <a:alpha val="43137"/>
                    </a:srgbClr>
                  </a:outerShdw>
                </a:effectLst>
                <a:latin typeface="Maiandra GD" panose="020E0502030308020204" pitchFamily="34" charset="0"/>
              </a:rPr>
              <a:t>(</a:t>
            </a:r>
            <a:r>
              <a:rPr lang="es-EC" sz="22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1 Pe.5:4</a:t>
            </a:r>
            <a:r>
              <a:rPr lang="es-EC" sz="2200" dirty="0">
                <a:effectLst>
                  <a:outerShdw blurRad="38100" dist="38100" dir="2700000" algn="tl">
                    <a:srgbClr val="000000">
                      <a:alpha val="43137"/>
                    </a:srgbClr>
                  </a:outerShdw>
                </a:effectLst>
                <a:latin typeface="Maiandra GD" panose="020E0502030308020204" pitchFamily="34" charset="0"/>
              </a:rPr>
              <a:t>). </a:t>
            </a:r>
            <a:r>
              <a:rPr lang="es-EC" sz="2200" i="1" dirty="0">
                <a:effectLst>
                  <a:outerShdw blurRad="38100" dist="38100" dir="2700000" algn="tl">
                    <a:srgbClr val="000000">
                      <a:alpha val="43137"/>
                    </a:srgbClr>
                  </a:outerShdw>
                </a:effectLst>
                <a:latin typeface="Maiandra GD" panose="020E0502030308020204" pitchFamily="34" charset="0"/>
              </a:rPr>
              <a:t>“El que anda en medio de los 7 candeleros de oro”, </a:t>
            </a:r>
            <a:r>
              <a:rPr lang="es-EC" sz="2200" dirty="0">
                <a:effectLst>
                  <a:outerShdw blurRad="38100" dist="38100" dir="2700000" algn="tl">
                    <a:srgbClr val="000000">
                      <a:alpha val="43137"/>
                    </a:srgbClr>
                  </a:outerShdw>
                </a:effectLst>
                <a:latin typeface="Maiandra GD" panose="020E0502030308020204" pitchFamily="34" charset="0"/>
              </a:rPr>
              <a:t>que son las 7 iglesias (</a:t>
            </a:r>
            <a:r>
              <a:rPr lang="es-EC" sz="22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1:20</a:t>
            </a:r>
            <a:r>
              <a:rPr lang="es-EC" sz="2200" dirty="0">
                <a:effectLst>
                  <a:outerShdw blurRad="38100" dist="38100" dir="2700000" algn="tl">
                    <a:srgbClr val="000000">
                      <a:alpha val="43137"/>
                    </a:srgbClr>
                  </a:outerShdw>
                </a:effectLst>
                <a:latin typeface="Maiandra GD" panose="020E0502030308020204" pitchFamily="34" charset="0"/>
              </a:rPr>
              <a:t>) habla de Su presencia, Su señorío, Su cuidado y Su propósito. EL Señor habita en medio de Su iglesia.</a:t>
            </a:r>
          </a:p>
          <a:p>
            <a:pPr marL="0" indent="0">
              <a:buNone/>
            </a:pPr>
            <a:r>
              <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rPr>
              <a:t>La evaluación de la iglesia </a:t>
            </a:r>
            <a:r>
              <a:rPr lang="es-EC" sz="2200" dirty="0">
                <a:effectLst>
                  <a:outerShdw blurRad="38100" dist="38100" dir="2700000" algn="tl">
                    <a:srgbClr val="000000">
                      <a:alpha val="43137"/>
                    </a:srgbClr>
                  </a:outerShdw>
                </a:effectLst>
                <a:latin typeface="Maiandra GD" panose="020E0502030308020204" pitchFamily="34" charset="0"/>
              </a:rPr>
              <a:t>(</a:t>
            </a:r>
            <a:r>
              <a:rPr lang="es-EC" sz="22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vs.2-4</a:t>
            </a:r>
            <a:r>
              <a:rPr lang="es-EC" sz="2200" dirty="0">
                <a:effectLst>
                  <a:outerShdw blurRad="38100" dist="38100" dir="2700000" algn="tl">
                    <a:srgbClr val="000000">
                      <a:alpha val="43137"/>
                    </a:srgbClr>
                  </a:outerShdw>
                </a:effectLst>
                <a:latin typeface="Maiandra GD" panose="020E0502030308020204" pitchFamily="34" charset="0"/>
              </a:rPr>
              <a:t>)</a:t>
            </a:r>
            <a:r>
              <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rPr>
              <a:t>. </a:t>
            </a:r>
            <a:r>
              <a:rPr lang="es-EC" sz="2200" dirty="0">
                <a:effectLst>
                  <a:outerShdw blurRad="38100" dist="38100" dir="2700000" algn="tl">
                    <a:srgbClr val="000000">
                      <a:alpha val="43137"/>
                    </a:srgbClr>
                  </a:outerShdw>
                </a:effectLst>
                <a:latin typeface="Maiandra GD" panose="020E0502030308020204" pitchFamily="34" charset="0"/>
              </a:rPr>
              <a:t>El pastor y la iglesia en Éfeso son ejemplo de dedicación a la obra y de perseverancia (</a:t>
            </a:r>
            <a:r>
              <a:rPr lang="es-EC" sz="2200" i="1" dirty="0">
                <a:effectLst>
                  <a:outerShdw blurRad="38100" dist="38100" dir="2700000" algn="tl">
                    <a:srgbClr val="000000">
                      <a:alpha val="43137"/>
                    </a:srgbClr>
                  </a:outerShdw>
                </a:effectLst>
                <a:latin typeface="Maiandra GD" panose="020E0502030308020204" pitchFamily="34" charset="0"/>
              </a:rPr>
              <a:t>“paciencia”</a:t>
            </a:r>
            <a:r>
              <a:rPr lang="es-EC" sz="2200" dirty="0">
                <a:effectLst>
                  <a:outerShdw blurRad="38100" dist="38100" dir="2700000" algn="tl">
                    <a:srgbClr val="000000">
                      <a:alpha val="43137"/>
                    </a:srgbClr>
                  </a:outerShdw>
                </a:effectLst>
                <a:latin typeface="Maiandra GD" panose="020E0502030308020204" pitchFamily="34" charset="0"/>
              </a:rPr>
              <a:t>); tienen celo por la sana doctrina (</a:t>
            </a:r>
            <a:r>
              <a:rPr lang="es-EC" sz="2200" i="1" dirty="0">
                <a:effectLst>
                  <a:outerShdw blurRad="38100" dist="38100" dir="2700000" algn="tl">
                    <a:srgbClr val="000000">
                      <a:alpha val="43137"/>
                    </a:srgbClr>
                  </a:outerShdw>
                </a:effectLst>
                <a:latin typeface="Maiandra GD" panose="020E0502030308020204" pitchFamily="34" charset="0"/>
              </a:rPr>
              <a:t>“los malos”</a:t>
            </a:r>
            <a:r>
              <a:rPr lang="es-EC" sz="2200" dirty="0">
                <a:effectLst>
                  <a:outerShdw blurRad="38100" dist="38100" dir="2700000" algn="tl">
                    <a:srgbClr val="000000">
                      <a:alpha val="43137"/>
                    </a:srgbClr>
                  </a:outerShdw>
                </a:effectLst>
                <a:latin typeface="Maiandra GD" panose="020E0502030308020204" pitchFamily="34" charset="0"/>
              </a:rPr>
              <a:t>), por el contexto, son falsos maestros, que han sido probados y hallados mentirosos. Es un rasgo virtuoso digno de imitar.</a:t>
            </a:r>
            <a:endParaRPr lang="en-US" sz="2200" dirty="0"/>
          </a:p>
        </p:txBody>
      </p:sp>
    </p:spTree>
    <p:extLst>
      <p:ext uri="{BB962C8B-B14F-4D97-AF65-F5344CB8AC3E}">
        <p14:creationId xmlns:p14="http://schemas.microsoft.com/office/powerpoint/2010/main" val="1169857080"/>
      </p:ext>
    </p:extLst>
  </p:cSld>
  <p:clrMapOvr>
    <a:masterClrMapping/>
  </p:clrMapOvr>
  <mc:AlternateContent xmlns:mc="http://schemas.openxmlformats.org/markup-compatibility/2006">
    <mc:Choice xmlns:p14="http://schemas.microsoft.com/office/powerpoint/2010/main" Requires="p14">
      <p:transition spd="slow" p14:dur="45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edge">
                                      <p:cBhvr>
                                        <p:cTn id="19" dur="3250"/>
                                        <p:tgtEl>
                                          <p:spTgt spid="3">
                                            <p:txEl>
                                              <p:pRg st="2" end="2"/>
                                            </p:txEl>
                                          </p:spTgt>
                                        </p:tgtEl>
                                      </p:cBhvr>
                                    </p:animEffect>
                                  </p:childTnLst>
                                </p:cTn>
                              </p:par>
                              <p:par>
                                <p:cTn id="20" presetID="21" presetClass="entr" presetSubtype="8"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heel(8)">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EBC072F3-C22D-96CD-9D08-9D3FAF52D792}"/>
              </a:ext>
            </a:extLst>
          </p:cNvPr>
          <p:cNvPicPr>
            <a:picLocks noChangeAspect="1"/>
          </p:cNvPicPr>
          <p:nvPr/>
        </p:nvPicPr>
        <p:blipFill>
          <a:blip r:embed="rId2"/>
          <a:srcRect b="11346"/>
          <a:stretch>
            <a:fillRect/>
          </a:stretch>
        </p:blipFill>
        <p:spPr>
          <a:xfrm>
            <a:off x="7881257" y="0"/>
            <a:ext cx="4343825" cy="6857990"/>
          </a:xfrm>
          <a:prstGeom prst="rect">
            <a:avLst/>
          </a:prstGeom>
          <a:effectLst>
            <a:softEdge rad="419100"/>
          </a:effec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A70C31F0-F3FB-DDF6-4E4B-75A393CDB8A8}"/>
              </a:ext>
            </a:extLst>
          </p:cNvPr>
          <p:cNvSpPr>
            <a:spLocks noGrp="1"/>
          </p:cNvSpPr>
          <p:nvPr>
            <p:ph idx="1"/>
          </p:nvPr>
        </p:nvSpPr>
        <p:spPr>
          <a:xfrm>
            <a:off x="130629" y="105746"/>
            <a:ext cx="7931020" cy="6752243"/>
          </a:xfrm>
        </p:spPr>
        <p:txBody>
          <a:bodyPr>
            <a:noAutofit/>
          </a:bodyPr>
          <a:lstStyle/>
          <a:p>
            <a:pPr marL="0" indent="0">
              <a:buNone/>
            </a:pPr>
            <a:r>
              <a:rPr lang="es-EC" sz="2200" b="1" i="1" dirty="0">
                <a:effectLst>
                  <a:outerShdw blurRad="38100" dist="38100" dir="2700000" algn="tl">
                    <a:srgbClr val="000000">
                      <a:alpha val="43137"/>
                    </a:srgbClr>
                  </a:outerShdw>
                </a:effectLst>
                <a:latin typeface="Maiandra GD" panose="020E0502030308020204" pitchFamily="34" charset="0"/>
              </a:rPr>
              <a:t>“Pero tengo contra ti que has dejado tu primer amor” </a:t>
            </a:r>
            <a:r>
              <a:rPr lang="es-EC" sz="2000" dirty="0">
                <a:effectLst>
                  <a:outerShdw blurRad="38100" dist="38100" dir="2700000" algn="tl">
                    <a:srgbClr val="000000">
                      <a:alpha val="43137"/>
                    </a:srgbClr>
                  </a:outerShdw>
                </a:effectLst>
                <a:latin typeface="Maiandra GD" panose="020E0502030308020204" pitchFamily="34" charset="0"/>
              </a:rPr>
              <a:t>(</a:t>
            </a:r>
            <a:r>
              <a:rPr lang="es-EC" sz="2000" b="1" dirty="0">
                <a:solidFill>
                  <a:srgbClr val="0000FF"/>
                </a:solidFill>
                <a:effectLst>
                  <a:outerShdw blurRad="38100" dist="38100" dir="2700000" algn="tl">
                    <a:srgbClr val="000000">
                      <a:alpha val="43137"/>
                    </a:srgbClr>
                  </a:outerShdw>
                </a:effectLst>
                <a:latin typeface="Maiandra GD" panose="020E0502030308020204" pitchFamily="34" charset="0"/>
              </a:rPr>
              <a:t>v.4</a:t>
            </a:r>
            <a:r>
              <a:rPr lang="es-EC" sz="2000" dirty="0">
                <a:effectLst>
                  <a:outerShdw blurRad="38100" dist="38100" dir="2700000" algn="tl">
                    <a:srgbClr val="000000">
                      <a:alpha val="43137"/>
                    </a:srgbClr>
                  </a:outerShdw>
                </a:effectLst>
                <a:latin typeface="Maiandra GD" panose="020E0502030308020204" pitchFamily="34" charset="0"/>
              </a:rPr>
              <a:t>).</a:t>
            </a:r>
          </a:p>
          <a:p>
            <a:pPr marL="0" indent="0">
              <a:buNone/>
            </a:pPr>
            <a:r>
              <a:rPr lang="es-EC" sz="2000" dirty="0">
                <a:effectLst>
                  <a:outerShdw blurRad="38100" dist="38100" dir="2700000" algn="tl">
                    <a:srgbClr val="000000">
                      <a:alpha val="43137"/>
                    </a:srgbClr>
                  </a:outerShdw>
                </a:effectLst>
                <a:latin typeface="Maiandra GD" panose="020E0502030308020204" pitchFamily="34" charset="0"/>
              </a:rPr>
              <a:t>Este es el gran reparo que el Señor le hace a la iglesia en Éfeso: Haber dejado su primer amor. </a:t>
            </a:r>
          </a:p>
          <a:p>
            <a:pPr marL="0" indent="0">
              <a:buNone/>
            </a:pPr>
            <a:r>
              <a:rPr lang="es-EC" sz="2000" dirty="0">
                <a:effectLst>
                  <a:outerShdw blurRad="38100" dist="38100" dir="2700000" algn="tl">
                    <a:srgbClr val="000000">
                      <a:alpha val="43137"/>
                    </a:srgbClr>
                  </a:outerShdw>
                </a:effectLst>
                <a:latin typeface="Maiandra GD" panose="020E0502030308020204" pitchFamily="34" charset="0"/>
              </a:rPr>
              <a:t>Se deja el primer amor cuando el Señor deja de ser la prioridad, y el creyente se distrae en otras cosas, dejando de buscar al Señor y Su rostro. Para el creyente, el Señor debe ser siempre el primero, no los quehaceres. Un pastor, un líder de la iglesia que deja de buscar al Señor disminuirá en la calidad de su ministerio, descuidando el rebaño de Dios.</a:t>
            </a:r>
          </a:p>
          <a:p>
            <a:pPr marL="0" indent="0">
              <a:buNone/>
            </a:pPr>
            <a:r>
              <a:rPr lang="es-EC" sz="2000" b="1" dirty="0">
                <a:ln>
                  <a:solidFill>
                    <a:srgbClr val="0000FF"/>
                  </a:solidFill>
                </a:ln>
                <a:effectLst>
                  <a:outerShdw blurRad="38100" dist="38100" dir="2700000" algn="tl">
                    <a:srgbClr val="000000">
                      <a:alpha val="43137"/>
                    </a:srgbClr>
                  </a:outerShdw>
                </a:effectLst>
                <a:latin typeface="Maiandra GD" panose="020E0502030308020204" pitchFamily="34" charset="0"/>
              </a:rPr>
              <a:t>La advertencia. </a:t>
            </a:r>
            <a:r>
              <a:rPr lang="es-EC" sz="2000" b="1" i="1" dirty="0">
                <a:effectLst>
                  <a:outerShdw blurRad="38100" dist="38100" dir="2700000" algn="tl">
                    <a:srgbClr val="000000">
                      <a:alpha val="43137"/>
                    </a:srgbClr>
                  </a:outerShdw>
                </a:effectLst>
                <a:latin typeface="Maiandra GD" panose="020E0502030308020204" pitchFamily="34" charset="0"/>
              </a:rPr>
              <a:t>“,,,arrepiéntete,… pues si no…”</a:t>
            </a:r>
            <a:r>
              <a:rPr lang="es-EC" sz="2000" b="1" dirty="0">
                <a:effectLst>
                  <a:outerShdw blurRad="38100" dist="38100" dir="2700000" algn="tl">
                    <a:srgbClr val="000000">
                      <a:alpha val="43137"/>
                    </a:srgbClr>
                  </a:outerShdw>
                </a:effectLst>
                <a:latin typeface="Maiandra GD" panose="020E0502030308020204" pitchFamily="34" charset="0"/>
              </a:rPr>
              <a:t> (</a:t>
            </a:r>
            <a:r>
              <a:rPr lang="es-EC" sz="2000" b="1" dirty="0">
                <a:solidFill>
                  <a:srgbClr val="0000FF"/>
                </a:solidFill>
                <a:effectLst>
                  <a:outerShdw blurRad="38100" dist="38100" dir="2700000" algn="tl">
                    <a:srgbClr val="000000">
                      <a:alpha val="43137"/>
                    </a:srgbClr>
                  </a:outerShdw>
                </a:effectLst>
                <a:latin typeface="Maiandra GD" panose="020E0502030308020204" pitchFamily="34" charset="0"/>
              </a:rPr>
              <a:t>v.5</a:t>
            </a:r>
            <a:r>
              <a:rPr lang="es-EC" sz="2000" b="1" dirty="0">
                <a:effectLst>
                  <a:outerShdw blurRad="38100" dist="38100" dir="2700000" algn="tl">
                    <a:srgbClr val="000000">
                      <a:alpha val="43137"/>
                    </a:srgbClr>
                  </a:outerShdw>
                </a:effectLst>
                <a:latin typeface="Maiandra GD" panose="020E0502030308020204" pitchFamily="34" charset="0"/>
              </a:rPr>
              <a:t>)</a:t>
            </a:r>
            <a:r>
              <a:rPr lang="es-EC" sz="2000" dirty="0">
                <a:effectLst>
                  <a:outerShdw blurRad="38100" dist="38100" dir="2700000" algn="tl">
                    <a:srgbClr val="000000">
                      <a:alpha val="43137"/>
                    </a:srgbClr>
                  </a:outerShdw>
                </a:effectLst>
                <a:latin typeface="Maiandra GD" panose="020E0502030308020204" pitchFamily="34" charset="0"/>
              </a:rPr>
              <a:t>. Jesús no es pronto en la ira, sino en la misericordia; por eso llama al arrepentimiento y espera a que Su iglesia proceda. Le advierte que </a:t>
            </a:r>
            <a:r>
              <a:rPr lang="es-EC" sz="2000" b="1" i="1" dirty="0">
                <a:effectLst>
                  <a:outerShdw blurRad="38100" dist="38100" dir="2700000" algn="tl">
                    <a:srgbClr val="000000">
                      <a:alpha val="43137"/>
                    </a:srgbClr>
                  </a:outerShdw>
                </a:effectLst>
                <a:latin typeface="Maiandra GD" panose="020E0502030308020204" pitchFamily="34" charset="0"/>
              </a:rPr>
              <a:t>si no</a:t>
            </a:r>
            <a:r>
              <a:rPr lang="es-EC" sz="2000" i="1" dirty="0">
                <a:effectLst>
                  <a:outerShdw blurRad="38100" dist="38100" dir="2700000" algn="tl">
                    <a:srgbClr val="000000">
                      <a:alpha val="43137"/>
                    </a:srgbClr>
                  </a:outerShdw>
                </a:effectLst>
                <a:latin typeface="Maiandra GD" panose="020E0502030308020204" pitchFamily="34" charset="0"/>
              </a:rPr>
              <a:t> </a:t>
            </a:r>
            <a:r>
              <a:rPr lang="es-EC" sz="2000" dirty="0">
                <a:effectLst>
                  <a:outerShdw blurRad="38100" dist="38100" dir="2700000" algn="tl">
                    <a:srgbClr val="000000">
                      <a:alpha val="43137"/>
                    </a:srgbClr>
                  </a:outerShdw>
                </a:effectLst>
                <a:latin typeface="Maiandra GD" panose="020E0502030308020204" pitchFamily="34" charset="0"/>
              </a:rPr>
              <a:t>lo hace, habrá consecuencias. </a:t>
            </a:r>
            <a:r>
              <a:rPr lang="es-EC" sz="2000" dirty="0">
                <a:effectLst>
                  <a:outerShdw blurRad="50800" dist="38100" algn="l">
                    <a:srgbClr val="000000">
                      <a:alpha val="40000"/>
                    </a:srgbClr>
                  </a:outerShdw>
                </a:effectLst>
                <a:latin typeface="Maiandra GD" panose="020E0502030308020204" pitchFamily="34" charset="0"/>
              </a:rPr>
              <a:t>La advertencia es fuerte, porque no se trata de una simpleza: Si el ángel de la iglesia no obedece, el Señor mismo vendrá, </a:t>
            </a:r>
            <a:r>
              <a:rPr lang="es-EC" sz="2000" i="1" dirty="0">
                <a:effectLst>
                  <a:outerShdw blurRad="50800" dist="38100" algn="l">
                    <a:srgbClr val="000000">
                      <a:alpha val="40000"/>
                    </a:srgbClr>
                  </a:outerShdw>
                </a:effectLst>
                <a:latin typeface="Maiandra GD" panose="020E0502030308020204" pitchFamily="34" charset="0"/>
              </a:rPr>
              <a:t>“y quitaré tu candelero de su lugar”</a:t>
            </a:r>
            <a:r>
              <a:rPr lang="es-EC" sz="2000" dirty="0">
                <a:effectLst>
                  <a:outerShdw blurRad="50800" dist="38100" algn="l">
                    <a:srgbClr val="000000">
                      <a:alpha val="40000"/>
                    </a:srgbClr>
                  </a:outerShdw>
                </a:effectLst>
                <a:latin typeface="Maiandra GD" panose="020E0502030308020204" pitchFamily="34" charset="0"/>
              </a:rPr>
              <a:t>. Comentaristas coinciden en que esto significa que aquella iglesia podría perder su aprobación del Señor, su testimonio en la comunidad y, por ende, su influencia espiritual, estando destinada a desaparecer.</a:t>
            </a:r>
            <a:endParaRPr lang="es-EC" sz="20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000" b="1" dirty="0">
                <a:ln>
                  <a:solidFill>
                    <a:srgbClr val="0000FF"/>
                  </a:solidFill>
                </a:ln>
                <a:effectLst>
                  <a:outerShdw blurRad="38100" dist="38100" dir="2700000" algn="tl">
                    <a:srgbClr val="000000">
                      <a:alpha val="43137"/>
                    </a:srgbClr>
                  </a:outerShdw>
                </a:effectLst>
                <a:latin typeface="Maiandra GD" panose="020E0502030308020204" pitchFamily="34" charset="0"/>
              </a:rPr>
              <a:t>Un atenuante beneficioso </a:t>
            </a:r>
            <a:r>
              <a:rPr lang="es-EC" sz="2000" b="1" dirty="0">
                <a:effectLst>
                  <a:outerShdw blurRad="38100" dist="38100" dir="2700000" algn="tl">
                    <a:srgbClr val="000000">
                      <a:alpha val="43137"/>
                    </a:srgbClr>
                  </a:outerShdw>
                </a:effectLst>
                <a:latin typeface="Maiandra GD" panose="020E0502030308020204" pitchFamily="34" charset="0"/>
              </a:rPr>
              <a:t>(</a:t>
            </a:r>
            <a:r>
              <a:rPr lang="es-EC" sz="2000" b="1" dirty="0">
                <a:solidFill>
                  <a:srgbClr val="0000FF"/>
                </a:solidFill>
                <a:effectLst>
                  <a:outerShdw blurRad="38100" dist="38100" dir="2700000" algn="tl">
                    <a:srgbClr val="000000">
                      <a:alpha val="43137"/>
                    </a:srgbClr>
                  </a:outerShdw>
                </a:effectLst>
                <a:latin typeface="Maiandra GD" panose="020E0502030308020204" pitchFamily="34" charset="0"/>
              </a:rPr>
              <a:t>v.6</a:t>
            </a:r>
            <a:r>
              <a:rPr lang="es-EC" sz="2000" b="1" dirty="0">
                <a:effectLst>
                  <a:outerShdw blurRad="38100" dist="38100" dir="2700000" algn="tl">
                    <a:srgbClr val="000000">
                      <a:alpha val="43137"/>
                    </a:srgbClr>
                  </a:outerShdw>
                </a:effectLst>
                <a:latin typeface="Maiandra GD" panose="020E0502030308020204" pitchFamily="34" charset="0"/>
              </a:rPr>
              <a:t>)</a:t>
            </a:r>
            <a:r>
              <a:rPr lang="es-EC" sz="2000" b="1" dirty="0">
                <a:ln>
                  <a:solidFill>
                    <a:srgbClr val="0000FF"/>
                  </a:solidFill>
                </a:ln>
                <a:effectLst>
                  <a:outerShdw blurRad="38100" dist="38100" dir="2700000" algn="tl">
                    <a:srgbClr val="000000">
                      <a:alpha val="43137"/>
                    </a:srgbClr>
                  </a:outerShdw>
                </a:effectLst>
                <a:latin typeface="Maiandra GD" panose="020E0502030308020204" pitchFamily="34" charset="0"/>
              </a:rPr>
              <a:t>. </a:t>
            </a:r>
            <a:r>
              <a:rPr lang="es-EC" sz="2000" dirty="0">
                <a:effectLst>
                  <a:outerShdw blurRad="38100" dist="38100" dir="2700000" algn="tl">
                    <a:srgbClr val="000000">
                      <a:alpha val="43137"/>
                    </a:srgbClr>
                  </a:outerShdw>
                </a:effectLst>
                <a:latin typeface="Maiandra GD" panose="020E0502030308020204" pitchFamily="34" charset="0"/>
              </a:rPr>
              <a:t>El Señor muestra Su aprobación en que la iglesia en Éfeso aborrece las obras de los nicolaítas, </a:t>
            </a:r>
            <a:r>
              <a:rPr lang="es-EC" sz="2000" i="1" dirty="0">
                <a:effectLst>
                  <a:outerShdw blurRad="38100" dist="38100" dir="2700000" algn="tl">
                    <a:srgbClr val="000000">
                      <a:alpha val="43137"/>
                    </a:srgbClr>
                  </a:outerShdw>
                </a:effectLst>
                <a:latin typeface="Maiandra GD" panose="020E0502030308020204" pitchFamily="34" charset="0"/>
              </a:rPr>
              <a:t>“las cuales Yo también aborrezco”</a:t>
            </a:r>
            <a:r>
              <a:rPr lang="es-EC" sz="2000" dirty="0">
                <a:effectLst>
                  <a:outerShdw blurRad="38100" dist="38100" dir="2700000" algn="tl">
                    <a:srgbClr val="000000">
                      <a:alpha val="43137"/>
                    </a:srgbClr>
                  </a:outerShdw>
                </a:effectLst>
                <a:latin typeface="Maiandra GD" panose="020E0502030308020204" pitchFamily="34" charset="0"/>
              </a:rPr>
              <a:t>. De esto se hablará más al llegar al mensaje a la iglesia en Pérgamo.  </a:t>
            </a:r>
            <a:endParaRPr lang="en-US" sz="2000" b="1" i="1" dirty="0">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5204910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2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2)">
                                      <p:cBhvr>
                                        <p:cTn id="12" dur="2000"/>
                                        <p:tgtEl>
                                          <p:spTgt spid="4"/>
                                        </p:tgtEl>
                                      </p:cBhvr>
                                    </p:animEffect>
                                  </p:childTnLst>
                                </p:cTn>
                              </p:par>
                              <p:par>
                                <p:cTn id="13" presetID="42"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wedg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9"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225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6" dur="225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BD10F76D-B0DD-F55B-B9B0-EBFDA68C65DB}"/>
              </a:ext>
            </a:extLst>
          </p:cNvPr>
          <p:cNvPicPr>
            <a:picLocks noChangeAspect="1"/>
          </p:cNvPicPr>
          <p:nvPr/>
        </p:nvPicPr>
        <p:blipFill>
          <a:blip r:embed="rId2"/>
          <a:srcRect l="31290" r="9176" b="-1"/>
          <a:stretch>
            <a:fillRect/>
          </a:stretch>
        </p:blipFill>
        <p:spPr>
          <a:xfrm>
            <a:off x="20" y="10"/>
            <a:ext cx="4813643"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DCA6A296-4BF3-4040-B2AF-E01BA76E3270}"/>
              </a:ext>
            </a:extLst>
          </p:cNvPr>
          <p:cNvSpPr>
            <a:spLocks noGrp="1"/>
          </p:cNvSpPr>
          <p:nvPr>
            <p:ph idx="1"/>
          </p:nvPr>
        </p:nvSpPr>
        <p:spPr>
          <a:xfrm>
            <a:off x="4379167" y="137160"/>
            <a:ext cx="7750629" cy="6564086"/>
          </a:xfrm>
        </p:spPr>
        <p:txBody>
          <a:bodyPr>
            <a:noAutofit/>
          </a:bodyPr>
          <a:lstStyle/>
          <a:p>
            <a:pPr marL="0" indent="0">
              <a:buNone/>
            </a:pPr>
            <a:r>
              <a:rPr lang="es-EC" sz="2200" b="1" i="1" dirty="0">
                <a:ln>
                  <a:solidFill>
                    <a:schemeClr val="accent4">
                      <a:lumMod val="50000"/>
                    </a:schemeClr>
                  </a:solidFill>
                </a:ln>
                <a:effectLst>
                  <a:outerShdw blurRad="38100" dist="38100" dir="2700000" algn="tl">
                    <a:srgbClr val="000000">
                      <a:alpha val="43137"/>
                    </a:srgbClr>
                  </a:outerShdw>
                </a:effectLst>
                <a:latin typeface="Maiandra GD" panose="020E0502030308020204" pitchFamily="34" charset="0"/>
              </a:rPr>
              <a:t>“El que tiene oído, oiga lo que el Espíritu dice a las iglesias”</a:t>
            </a:r>
            <a:r>
              <a:rPr lang="es-EC" sz="2200" dirty="0">
                <a:ln>
                  <a:solidFill>
                    <a:schemeClr val="accent4">
                      <a:lumMod val="50000"/>
                    </a:schemeClr>
                  </a:solidFill>
                </a:ln>
                <a:effectLst>
                  <a:outerShdw blurRad="38100" dist="38100" dir="2700000" algn="tl">
                    <a:srgbClr val="000000">
                      <a:alpha val="43137"/>
                    </a:srgbClr>
                  </a:outerShdw>
                </a:effectLst>
                <a:latin typeface="Maiandra GD" panose="020E0502030308020204" pitchFamily="34" charset="0"/>
              </a:rPr>
              <a:t> </a:t>
            </a:r>
            <a:r>
              <a:rPr lang="es-EC" sz="2200" dirty="0">
                <a:ln>
                  <a:solidFill>
                    <a:schemeClr val="accent4">
                      <a:lumMod val="50000"/>
                    </a:schemeClr>
                  </a:solidFill>
                </a:ln>
                <a:solidFill>
                  <a:srgbClr val="0000FF"/>
                </a:solidFill>
                <a:effectLst>
                  <a:outerShdw blurRad="38100" dist="38100" dir="2700000" algn="tl">
                    <a:srgbClr val="000000">
                      <a:alpha val="43137"/>
                    </a:srgbClr>
                  </a:outerShdw>
                </a:effectLst>
                <a:latin typeface="Maiandra GD" panose="020E0502030308020204" pitchFamily="34" charset="0"/>
              </a:rPr>
              <a:t>(</a:t>
            </a:r>
            <a:r>
              <a:rPr lang="es-EC" sz="2200" b="1" dirty="0">
                <a:solidFill>
                  <a:srgbClr val="0000FF"/>
                </a:solidFill>
                <a:effectLst>
                  <a:outerShdw blurRad="38100" dist="38100" dir="2700000" algn="tl">
                    <a:srgbClr val="000000">
                      <a:alpha val="43137"/>
                    </a:srgbClr>
                  </a:outerShdw>
                </a:effectLst>
                <a:latin typeface="Maiandra GD" panose="020E0502030308020204" pitchFamily="34" charset="0"/>
              </a:rPr>
              <a:t>v.7</a:t>
            </a:r>
            <a:r>
              <a:rPr lang="es-EC" sz="2200" dirty="0">
                <a:ln>
                  <a:solidFill>
                    <a:schemeClr val="accent4">
                      <a:lumMod val="50000"/>
                    </a:schemeClr>
                  </a:solidFill>
                </a:ln>
                <a:effectLst>
                  <a:outerShdw blurRad="38100" dist="38100" dir="2700000" algn="tl">
                    <a:srgbClr val="000000">
                      <a:alpha val="43137"/>
                    </a:srgbClr>
                  </a:outerShdw>
                </a:effectLst>
                <a:latin typeface="Maiandra GD" panose="020E0502030308020204" pitchFamily="34" charset="0"/>
              </a:rPr>
              <a:t>)</a:t>
            </a:r>
          </a:p>
          <a:p>
            <a:pPr marL="0" indent="0">
              <a:buNone/>
            </a:pPr>
            <a:r>
              <a:rPr lang="es-EC" sz="2100" dirty="0">
                <a:effectLst>
                  <a:outerShdw blurRad="38100" dist="38100" dir="2700000" algn="tl">
                    <a:srgbClr val="000000">
                      <a:alpha val="43137"/>
                    </a:srgbClr>
                  </a:outerShdw>
                </a:effectLst>
                <a:latin typeface="Maiandra GD" panose="020E0502030308020204" pitchFamily="34" charset="0"/>
              </a:rPr>
              <a:t>Esta frase es dicha a las 7 iglesias. Cada una es llamada a atender a la voz que debe escuchar; no a los pareceres de los hombres, sino al Espíritu Santo que todo lo discierne. </a:t>
            </a:r>
            <a:r>
              <a:rPr lang="es-EC" sz="2100" i="1" dirty="0">
                <a:effectLst>
                  <a:outerShdw blurRad="38100" dist="38100" dir="2700000" algn="tl">
                    <a:srgbClr val="000000">
                      <a:alpha val="43137"/>
                    </a:srgbClr>
                  </a:outerShdw>
                </a:effectLst>
                <a:latin typeface="Maiandra GD" panose="020E0502030308020204" pitchFamily="34" charset="0"/>
              </a:rPr>
              <a:t>“El que tiene oído”</a:t>
            </a:r>
            <a:r>
              <a:rPr lang="es-EC" sz="2100" dirty="0">
                <a:effectLst>
                  <a:outerShdw blurRad="38100" dist="38100" dir="2700000" algn="tl">
                    <a:srgbClr val="000000">
                      <a:alpha val="43137"/>
                    </a:srgbClr>
                  </a:outerShdw>
                </a:effectLst>
                <a:latin typeface="Maiandra GD" panose="020E0502030308020204" pitchFamily="34" charset="0"/>
              </a:rPr>
              <a:t> significa que nadie está excluido de atender a lo que determina el Espíritu Santo para la vida y la marcha de la iglesia de Cristo.</a:t>
            </a:r>
          </a:p>
          <a:p>
            <a:pPr marL="0" indent="0">
              <a:buNone/>
            </a:pPr>
            <a:r>
              <a:rPr lang="es-EC" sz="2200" b="1" i="1" dirty="0">
                <a:ln>
                  <a:solidFill>
                    <a:schemeClr val="accent4">
                      <a:lumMod val="50000"/>
                    </a:schemeClr>
                  </a:solidFill>
                </a:ln>
                <a:effectLst>
                  <a:outerShdw blurRad="38100" dist="38100" dir="2700000" algn="tl">
                    <a:srgbClr val="000000">
                      <a:alpha val="43137"/>
                    </a:srgbClr>
                  </a:outerShdw>
                </a:effectLst>
                <a:latin typeface="Maiandra GD" panose="020E0502030308020204" pitchFamily="34" charset="0"/>
              </a:rPr>
              <a:t>“Al que venciere…”</a:t>
            </a:r>
            <a:r>
              <a:rPr lang="es-EC" sz="2200" b="1" dirty="0">
                <a:ln>
                  <a:solidFill>
                    <a:schemeClr val="accent4">
                      <a:lumMod val="50000"/>
                    </a:schemeClr>
                  </a:solidFill>
                </a:ln>
                <a:effectLst>
                  <a:outerShdw blurRad="38100" dist="38100" dir="2700000" algn="tl">
                    <a:srgbClr val="000000">
                      <a:alpha val="43137"/>
                    </a:srgbClr>
                  </a:outerShdw>
                </a:effectLst>
                <a:latin typeface="Maiandra GD" panose="020E0502030308020204" pitchFamily="34" charset="0"/>
              </a:rPr>
              <a:t>  </a:t>
            </a:r>
            <a:r>
              <a:rPr lang="es-EC" sz="2100" dirty="0">
                <a:effectLst>
                  <a:outerShdw blurRad="38100" dist="38100" dir="2700000" algn="tl">
                    <a:srgbClr val="000000">
                      <a:alpha val="43137"/>
                    </a:srgbClr>
                  </a:outerShdw>
                </a:effectLst>
                <a:latin typeface="Maiandra GD" panose="020E0502030308020204" pitchFamily="34" charset="0"/>
              </a:rPr>
              <a:t>Son palabras también dichas a todas las iglesias. Cada vez les acompaña una promesa en particular. Aquí, a la iglesia en Éfeso, la promesa del Señor Jesucristo es: </a:t>
            </a:r>
            <a:r>
              <a:rPr lang="es-EC" sz="2100" i="1" dirty="0">
                <a:effectLst>
                  <a:outerShdw blurRad="38100" dist="38100" dir="2700000" algn="tl">
                    <a:srgbClr val="000000">
                      <a:alpha val="43137"/>
                    </a:srgbClr>
                  </a:outerShdw>
                </a:effectLst>
                <a:latin typeface="Maiandra GD" panose="020E0502030308020204" pitchFamily="34" charset="0"/>
              </a:rPr>
              <a:t>“le daré a comer del árbol de la vida, el cual está en medio del paraíso de Dios.”</a:t>
            </a:r>
            <a:r>
              <a:rPr lang="es-EC" sz="2100" dirty="0">
                <a:effectLst>
                  <a:outerShdw blurRad="38100" dist="38100" dir="2700000" algn="tl">
                    <a:srgbClr val="000000">
                      <a:alpha val="43137"/>
                    </a:srgbClr>
                  </a:outerShdw>
                </a:effectLst>
                <a:latin typeface="Maiandra GD" panose="020E0502030308020204" pitchFamily="34" charset="0"/>
              </a:rPr>
              <a:t>. Esto no es dicho a creyentes excepcionales; aquí debe entenderse que el que vence es el que no deja su primer amor, sino que permanece haciendo del Señor su prioridad. El disfrute de comer del árbol de la vida que está en medio del paraíso de Dios es una invitación a vivir la plenitud en Su presencia por la eternidad, lo que debe empezar con volver en verdad al Señor.</a:t>
            </a:r>
          </a:p>
          <a:p>
            <a:pPr marL="0" indent="0">
              <a:buNone/>
            </a:pPr>
            <a:r>
              <a:rPr lang="es-EC" sz="2100" dirty="0">
                <a:effectLst>
                  <a:outerShdw blurRad="38100" dist="38100" dir="2700000" algn="tl">
                    <a:srgbClr val="000000">
                      <a:alpha val="43137"/>
                    </a:srgbClr>
                  </a:outerShdw>
                </a:effectLst>
                <a:latin typeface="Maiandra GD" panose="020E0502030308020204" pitchFamily="34" charset="0"/>
              </a:rPr>
              <a:t>Así, una iglesia cuya calidad de su amor a Dios se había enfriado, es invitada a mirar hacia la riqueza de la comunión maravillosa con su Señor.</a:t>
            </a:r>
            <a:endParaRPr lang="en-US" sz="2100" dirty="0">
              <a:latin typeface="Maiandra GD" panose="020E0502030308020204" pitchFamily="34" charset="0"/>
            </a:endParaRPr>
          </a:p>
        </p:txBody>
      </p:sp>
    </p:spTree>
    <p:extLst>
      <p:ext uri="{BB962C8B-B14F-4D97-AF65-F5344CB8AC3E}">
        <p14:creationId xmlns:p14="http://schemas.microsoft.com/office/powerpoint/2010/main" val="2612174288"/>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250" autoRev="1" fill="hold">
                                          <p:stCondLst>
                                            <p:cond delay="0"/>
                                          </p:stCondLst>
                                        </p:cTn>
                                        <p:tgtEl>
                                          <p:spTgt spid="3">
                                            <p:txEl>
                                              <p:pRg st="0" end="0"/>
                                            </p:txEl>
                                          </p:spTgt>
                                        </p:tgtEl>
                                        <p:attrNameLst>
                                          <p:attrName>ppt_w</p:attrName>
                                        </p:attrNameLst>
                                      </p:cBhvr>
                                    </p:anim>
                                    <p:anim by="(#ppt_w*0.50)" calcmode="lin" valueType="num">
                                      <p:cBhvr>
                                        <p:cTn id="8" dur="250" decel="50000" autoRev="1" fill="hold">
                                          <p:stCondLst>
                                            <p:cond delay="0"/>
                                          </p:stCondLst>
                                        </p:cTn>
                                        <p:tgtEl>
                                          <p:spTgt spid="3">
                                            <p:txEl>
                                              <p:pRg st="0" end="0"/>
                                            </p:txEl>
                                          </p:spTgt>
                                        </p:tgtEl>
                                        <p:attrNameLst>
                                          <p:attrName>ppt_x</p:attrName>
                                        </p:attrNameLst>
                                      </p:cBhvr>
                                    </p:anim>
                                    <p:anim from="(-#ppt_h/2)" to="(#ppt_y)" calcmode="lin" valueType="num">
                                      <p:cBhvr>
                                        <p:cTn id="9" dur="500" fill="hold">
                                          <p:stCondLst>
                                            <p:cond delay="0"/>
                                          </p:stCondLst>
                                        </p:cTn>
                                        <p:tgtEl>
                                          <p:spTgt spid="3">
                                            <p:txEl>
                                              <p:pRg st="0" end="0"/>
                                            </p:txEl>
                                          </p:spTgt>
                                        </p:tgtEl>
                                        <p:attrNameLst>
                                          <p:attrName>ppt_y</p:attrName>
                                        </p:attrNameLst>
                                      </p:cBhvr>
                                    </p:anim>
                                    <p:animRot by="21600000">
                                      <p:cBhvr>
                                        <p:cTn id="10" dur="500" fill="hold">
                                          <p:stCondLst>
                                            <p:cond delay="0"/>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up)">
                                      <p:cBhvr>
                                        <p:cTn id="15" dur="225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edge">
                                      <p:cBhvr>
                                        <p:cTn id="20" dur="3250"/>
                                        <p:tgtEl>
                                          <p:spTgt spid="3">
                                            <p:txEl>
                                              <p:pRg st="2" end="2"/>
                                            </p:txEl>
                                          </p:spTgt>
                                        </p:tgtEl>
                                      </p:cBhvr>
                                    </p:animEffect>
                                  </p:childTnLst>
                                </p:cTn>
                              </p:par>
                              <p:par>
                                <p:cTn id="21" presetID="13" presetClass="entr" presetSubtype="3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plus(out)">
                                      <p:cBhvr>
                                        <p:cTn id="23" dur="275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38" presetClass="entr" presetSubtype="0" accel="50000" fill="hold" nodeType="clickEffect">
                                  <p:stCondLst>
                                    <p:cond delay="0"/>
                                  </p:stCondLst>
                                  <p:iterate type="lt">
                                    <p:tmPct val="50000"/>
                                  </p:iterate>
                                  <p:childTnLst>
                                    <p:set>
                                      <p:cBhvr>
                                        <p:cTn id="27" dur="1" fill="hold">
                                          <p:stCondLst>
                                            <p:cond delay="0"/>
                                          </p:stCondLst>
                                        </p:cTn>
                                        <p:tgtEl>
                                          <p:spTgt spid="3">
                                            <p:txEl>
                                              <p:pRg st="3" end="3"/>
                                            </p:txEl>
                                          </p:spTgt>
                                        </p:tgtEl>
                                        <p:attrNameLst>
                                          <p:attrName>style.visibility</p:attrName>
                                        </p:attrNameLst>
                                      </p:cBhvr>
                                      <p:to>
                                        <p:strVal val="visible"/>
                                      </p:to>
                                    </p:set>
                                    <p:set>
                                      <p:cBhvr>
                                        <p:cTn id="28" dur="114" fill="hold">
                                          <p:stCondLst>
                                            <p:cond delay="0"/>
                                          </p:stCondLst>
                                        </p:cTn>
                                        <p:tgtEl>
                                          <p:spTgt spid="3">
                                            <p:txEl>
                                              <p:pRg st="3" end="3"/>
                                            </p:txEl>
                                          </p:spTgt>
                                        </p:tgtEl>
                                        <p:attrNameLst>
                                          <p:attrName>style.rotation</p:attrName>
                                        </p:attrNameLst>
                                      </p:cBhvr>
                                      <p:to>
                                        <p:strVal val="-45.0"/>
                                      </p:to>
                                    </p:set>
                                    <p:anim calcmode="lin" valueType="num">
                                      <p:cBhvr>
                                        <p:cTn id="29" dur="114" fill="hold">
                                          <p:stCondLst>
                                            <p:cond delay="114"/>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30" dur="114"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31" dur="39" decel="50000" autoRev="1" fill="hold">
                                          <p:stCondLst>
                                            <p:cond delay="114"/>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32" dur="34" fill="hold">
                                          <p:stCondLst>
                                            <p:cond delay="216"/>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E6CDE74-CDED-C774-A850-28DC68917391}"/>
              </a:ext>
            </a:extLst>
          </p:cNvPr>
          <p:cNvSpPr>
            <a:spLocks noGrp="1"/>
          </p:cNvSpPr>
          <p:nvPr>
            <p:ph idx="1"/>
          </p:nvPr>
        </p:nvSpPr>
        <p:spPr>
          <a:xfrm>
            <a:off x="189411" y="169817"/>
            <a:ext cx="7667898" cy="6564086"/>
          </a:xfrm>
        </p:spPr>
        <p:txBody>
          <a:bodyPr>
            <a:noAutofit/>
          </a:bodyPr>
          <a:lstStyle/>
          <a:p>
            <a:pPr marL="0" indent="0">
              <a:buNone/>
            </a:pPr>
            <a:r>
              <a:rPr lang="es-EC" sz="2400" b="1" i="1" dirty="0">
                <a:solidFill>
                  <a:srgbClr val="C00000"/>
                </a:solidFill>
                <a:effectLst>
                  <a:outerShdw blurRad="38100" dist="38100" dir="2700000" algn="tl">
                    <a:srgbClr val="000000">
                      <a:alpha val="43137"/>
                    </a:srgbClr>
                  </a:outerShdw>
                </a:effectLst>
                <a:latin typeface="Maiandra GD" panose="020E0502030308020204" pitchFamily="34" charset="0"/>
              </a:rPr>
              <a:t>¿Dónde está tu primer amor?</a:t>
            </a:r>
          </a:p>
          <a:p>
            <a:pPr marL="0" indent="0">
              <a:buNone/>
            </a:pPr>
            <a:r>
              <a:rPr lang="es-EC" sz="2200" dirty="0">
                <a:effectLst>
                  <a:outerShdw blurRad="38100" dist="38100" dir="2700000" algn="tl">
                    <a:srgbClr val="000000">
                      <a:alpha val="43137"/>
                    </a:srgbClr>
                  </a:outerShdw>
                </a:effectLst>
                <a:latin typeface="Maiandra GD" panose="020E0502030308020204" pitchFamily="34" charset="0"/>
              </a:rPr>
              <a:t>Entendamos bien esto: Saber qué respuesta dar no necesariamente equivale a la verdad de nuestra condición.</a:t>
            </a:r>
          </a:p>
          <a:p>
            <a:pPr marL="0" indent="0">
              <a:buNone/>
            </a:pPr>
            <a:r>
              <a:rPr lang="es-EC" sz="2200" dirty="0">
                <a:effectLst>
                  <a:outerShdw blurRad="38100" dist="38100" dir="2700000" algn="tl">
                    <a:srgbClr val="000000">
                      <a:alpha val="43137"/>
                    </a:srgbClr>
                  </a:outerShdw>
                </a:effectLst>
                <a:latin typeface="Maiandra GD" panose="020E0502030308020204" pitchFamily="34" charset="0"/>
              </a:rPr>
              <a:t>Tampoco tiene que ver con que la mayor parte del día estamos orando, o con la Palabra de Dios, o sirviendo al Señor. El estudio, el trabajo, las ocupaciones que nos corresponden, todo esto debe estar puesto en las manos de Dios. </a:t>
            </a:r>
          </a:p>
          <a:p>
            <a:pPr marL="0" indent="0">
              <a:buNone/>
            </a:pPr>
            <a:r>
              <a:rPr lang="es-EC" sz="2200" dirty="0">
                <a:effectLst>
                  <a:outerShdw blurRad="38100" dist="38100" dir="2700000" algn="tl">
                    <a:srgbClr val="000000">
                      <a:alpha val="43137"/>
                    </a:srgbClr>
                  </a:outerShdw>
                </a:effectLst>
                <a:latin typeface="Maiandra GD" panose="020E0502030308020204" pitchFamily="34" charset="0"/>
              </a:rPr>
              <a:t>Si Dios es nuestra prioridad, todo lo que somos y hacemos y lo que tenemos lo ponemos a Sus pies. No como una teoría, sino que lo hacemos en verdad. Y somos buscadores de Su rostro porque Le amamos y Le servimos, y no nos permitimos que nada ni nadie ocupe Su lugar.</a:t>
            </a:r>
          </a:p>
          <a:p>
            <a:pPr marL="0" indent="0">
              <a:buNone/>
            </a:pPr>
            <a:r>
              <a:rPr lang="es-EC" sz="2200" dirty="0">
                <a:effectLst>
                  <a:outerShdw blurRad="38100" dist="38100" dir="2700000" algn="tl">
                    <a:srgbClr val="000000">
                      <a:alpha val="43137"/>
                    </a:srgbClr>
                  </a:outerShdw>
                </a:effectLst>
                <a:latin typeface="Maiandra GD" panose="020E0502030308020204" pitchFamily="34" charset="0"/>
              </a:rPr>
              <a:t>Es buen momento para renovar nuestra entrega, o para iniciarla en serio. Porque si no nos entregamos a Él de corazón, otro puede distraernos y desviar nuestro ser de que Él en verdad sea nuestro primer amor. </a:t>
            </a:r>
          </a:p>
          <a:p>
            <a:pPr marL="0" indent="0">
              <a:buNone/>
            </a:pPr>
            <a:r>
              <a:rPr lang="es-EC" sz="2200" dirty="0">
                <a:effectLst>
                  <a:outerShdw blurRad="38100" dist="38100" dir="2700000" algn="tl">
                    <a:srgbClr val="000000">
                      <a:alpha val="43137"/>
                    </a:srgbClr>
                  </a:outerShdw>
                </a:effectLst>
                <a:latin typeface="Maiandra GD" panose="020E0502030308020204" pitchFamily="34" charset="0"/>
              </a:rPr>
              <a:t>No demores en hacerlo.</a:t>
            </a:r>
            <a:endParaRPr lang="en-US" sz="2200" dirty="0">
              <a:latin typeface="Maiandra GD" panose="020E0502030308020204" pitchFamily="34" charset="0"/>
            </a:endParaRPr>
          </a:p>
        </p:txBody>
      </p:sp>
      <p:pic>
        <p:nvPicPr>
          <p:cNvPr id="4" name="Imagen 3">
            <a:extLst>
              <a:ext uri="{FF2B5EF4-FFF2-40B4-BE49-F238E27FC236}">
                <a16:creationId xmlns:a16="http://schemas.microsoft.com/office/drawing/2014/main" id="{324C945D-29A0-10E0-63D4-E62D997B3C90}"/>
              </a:ext>
            </a:extLst>
          </p:cNvPr>
          <p:cNvPicPr>
            <a:picLocks noChangeAspect="1"/>
          </p:cNvPicPr>
          <p:nvPr/>
        </p:nvPicPr>
        <p:blipFill>
          <a:blip r:embed="rId2"/>
          <a:srcRect l="21139" r="9303" b="-1"/>
          <a:stretch>
            <a:fillRect/>
          </a:stretch>
        </p:blipFill>
        <p:spPr>
          <a:xfrm>
            <a:off x="7615645" y="0"/>
            <a:ext cx="457635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223365784"/>
      </p:ext>
    </p:extLst>
  </p:cSld>
  <p:clrMapOvr>
    <a:masterClrMapping/>
  </p:clrMapOvr>
  <mc:AlternateContent xmlns:mc="http://schemas.openxmlformats.org/markup-compatibility/2006">
    <mc:Choice xmlns:p14="http://schemas.microsoft.com/office/powerpoint/2010/main" Requires="p14">
      <p:transition spd="slow" p14:dur="275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1500"/>
                                        <p:tgtEl>
                                          <p:spTgt spid="3">
                                            <p:txEl>
                                              <p:pRg st="0" end="0"/>
                                            </p:txEl>
                                          </p:spTgt>
                                        </p:tgtEl>
                                      </p:cBhvr>
                                    </p:animEffect>
                                  </p:childTnLst>
                                </p:cTn>
                              </p:par>
                            </p:childTnLst>
                          </p:cTn>
                        </p:par>
                        <p:par>
                          <p:cTn id="8" fill="hold">
                            <p:stCondLst>
                              <p:cond delay="1500"/>
                            </p:stCondLst>
                            <p:childTnLst>
                              <p:par>
                                <p:cTn id="9" presetID="21"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32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0"/>
                                        <p:tgtEl>
                                          <p:spTgt spid="3">
                                            <p:txEl>
                                              <p:pRg st="1" end="1"/>
                                            </p:txEl>
                                          </p:spTgt>
                                        </p:tgtEl>
                                      </p:cBhvr>
                                    </p:animEffect>
                                    <p:anim calcmode="lin" valueType="num">
                                      <p:cBhvr>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2"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225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225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9"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225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0" dur="225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225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225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wipe(left)">
                                      <p:cBhvr>
                                        <p:cTn id="41" dur="3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1675</TotalTime>
  <Words>1760</Words>
  <Application>Microsoft Office PowerPoint</Application>
  <PresentationFormat>Panorámica</PresentationFormat>
  <Paragraphs>95</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Aptos</vt:lpstr>
      <vt:lpstr>Aptos Display</vt:lpstr>
      <vt:lpstr>Arial</vt:lpstr>
      <vt:lpstr>Calibri</vt:lpstr>
      <vt:lpstr>Maiandra GD</vt:lpstr>
      <vt:lpstr>Sylfaen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Neyo Pin</dc:creator>
  <cp:lastModifiedBy>Neyo Pin</cp:lastModifiedBy>
  <cp:revision>1</cp:revision>
  <dcterms:created xsi:type="dcterms:W3CDTF">2026-07-10T20:16:44Z</dcterms:created>
  <dcterms:modified xsi:type="dcterms:W3CDTF">2026-07-12T05:36:50Z</dcterms:modified>
</cp:coreProperties>
</file>