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6"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6666"/>
    <a:srgbClr val="0000FF"/>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1FDAC1-1624-4113-9C0A-089DAB3BF0A2}" v="428" dt="2026-07-27T17:24:44.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91" d="100"/>
          <a:sy n="91" d="100"/>
        </p:scale>
        <p:origin x="333"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yo Pin" userId="79c528af0adab5ca" providerId="LiveId" clId="{60682474-229F-4A82-976A-62E5493B5E58}"/>
    <pc:docChg chg="undo custSel addSld modSld">
      <pc:chgData name="Neyo Pin" userId="79c528af0adab5ca" providerId="LiveId" clId="{60682474-229F-4A82-976A-62E5493B5E58}" dt="2026-07-27T17:24:44.088" v="4787"/>
      <pc:docMkLst>
        <pc:docMk/>
      </pc:docMkLst>
      <pc:sldChg chg="modSp">
        <pc:chgData name="Neyo Pin" userId="79c528af0adab5ca" providerId="LiveId" clId="{60682474-229F-4A82-976A-62E5493B5E58}" dt="2026-07-23T23:17:17.391" v="296"/>
        <pc:sldMkLst>
          <pc:docMk/>
          <pc:sldMk cId="2944878098" sldId="256"/>
        </pc:sldMkLst>
        <pc:picChg chg="mod">
          <ac:chgData name="Neyo Pin" userId="79c528af0adab5ca" providerId="LiveId" clId="{60682474-229F-4A82-976A-62E5493B5E58}" dt="2026-07-23T23:17:17.391" v="296"/>
          <ac:picMkLst>
            <pc:docMk/>
            <pc:sldMk cId="2944878098" sldId="256"/>
            <ac:picMk id="4" creationId="{7771D7F0-7751-B748-DCF9-DAB5E2BB6864}"/>
          </ac:picMkLst>
        </pc:picChg>
      </pc:sldChg>
      <pc:sldChg chg="addSp delSp modSp mod modTransition setBg addAnim delAnim modAnim">
        <pc:chgData name="Neyo Pin" userId="79c528af0adab5ca" providerId="LiveId" clId="{60682474-229F-4A82-976A-62E5493B5E58}" dt="2026-07-25T19:55:52.646" v="364" actId="22"/>
        <pc:sldMkLst>
          <pc:docMk/>
          <pc:sldMk cId="2511456856" sldId="260"/>
        </pc:sldMkLst>
        <pc:spChg chg="mod ord">
          <ac:chgData name="Neyo Pin" userId="79c528af0adab5ca" providerId="LiveId" clId="{60682474-229F-4A82-976A-62E5493B5E58}" dt="2026-07-23T23:50:50.128" v="333" actId="122"/>
          <ac:spMkLst>
            <pc:docMk/>
            <pc:sldMk cId="2511456856" sldId="260"/>
            <ac:spMk id="3" creationId="{61383B0B-56A4-5D0B-1A47-34EED4CE1E9D}"/>
          </ac:spMkLst>
        </pc:spChg>
        <pc:spChg chg="add">
          <ac:chgData name="Neyo Pin" userId="79c528af0adab5ca" providerId="LiveId" clId="{60682474-229F-4A82-976A-62E5493B5E58}" dt="2026-07-23T23:48:59.479" v="323" actId="26606"/>
          <ac:spMkLst>
            <pc:docMk/>
            <pc:sldMk cId="2511456856" sldId="260"/>
            <ac:spMk id="33" creationId="{D009D6D5-DAC2-4A8B-A17A-E206B9012D09}"/>
          </ac:spMkLst>
        </pc:spChg>
        <pc:picChg chg="add mod ord">
          <ac:chgData name="Neyo Pin" userId="79c528af0adab5ca" providerId="LiveId" clId="{60682474-229F-4A82-976A-62E5493B5E58}" dt="2026-07-24T00:49:54.512" v="358" actId="1076"/>
          <ac:picMkLst>
            <pc:docMk/>
            <pc:sldMk cId="2511456856" sldId="260"/>
            <ac:picMk id="2" creationId="{01E7C460-27FE-8E90-205E-D6EC627A44A5}"/>
          </ac:picMkLst>
        </pc:picChg>
      </pc:sldChg>
      <pc:sldChg chg="addSp delSp modSp new mod modTransition setBg addAnim delAnim modAnim">
        <pc:chgData name="Neyo Pin" userId="79c528af0adab5ca" providerId="LiveId" clId="{60682474-229F-4A82-976A-62E5493B5E58}" dt="2026-07-25T21:08:50.862" v="1449" actId="20577"/>
        <pc:sldMkLst>
          <pc:docMk/>
          <pc:sldMk cId="2747131745" sldId="261"/>
        </pc:sldMkLst>
        <pc:spChg chg="mod">
          <ac:chgData name="Neyo Pin" userId="79c528af0adab5ca" providerId="LiveId" clId="{60682474-229F-4A82-976A-62E5493B5E58}" dt="2026-07-25T21:08:50.862" v="1449" actId="20577"/>
          <ac:spMkLst>
            <pc:docMk/>
            <pc:sldMk cId="2747131745" sldId="261"/>
            <ac:spMk id="3" creationId="{66A51EFE-A331-C8CD-F86D-6F359768D5CC}"/>
          </ac:spMkLst>
        </pc:spChg>
        <pc:spChg chg="add">
          <ac:chgData name="Neyo Pin" userId="79c528af0adab5ca" providerId="LiveId" clId="{60682474-229F-4A82-976A-62E5493B5E58}" dt="2026-07-25T20:23:09.968" v="1371" actId="26606"/>
          <ac:spMkLst>
            <pc:docMk/>
            <pc:sldMk cId="2747131745" sldId="261"/>
            <ac:spMk id="9" creationId="{D009D6D5-DAC2-4A8B-A17A-E206B9012D09}"/>
          </ac:spMkLst>
        </pc:spChg>
        <pc:picChg chg="add mod">
          <ac:chgData name="Neyo Pin" userId="79c528af0adab5ca" providerId="LiveId" clId="{60682474-229F-4A82-976A-62E5493B5E58}" dt="2026-07-25T20:23:30.104" v="1374" actId="14100"/>
          <ac:picMkLst>
            <pc:docMk/>
            <pc:sldMk cId="2747131745" sldId="261"/>
            <ac:picMk id="4" creationId="{0361909E-8E97-BD8F-3E36-236579ECA333}"/>
          </ac:picMkLst>
        </pc:picChg>
      </pc:sldChg>
      <pc:sldChg chg="addSp delSp modSp new mod modTransition setBg addAnim delAnim modAnim">
        <pc:chgData name="Neyo Pin" userId="79c528af0adab5ca" providerId="LiveId" clId="{60682474-229F-4A82-976A-62E5493B5E58}" dt="2026-07-25T21:33:22.032" v="1964"/>
        <pc:sldMkLst>
          <pc:docMk/>
          <pc:sldMk cId="3412096893" sldId="262"/>
        </pc:sldMkLst>
        <pc:spChg chg="mod ord">
          <ac:chgData name="Neyo Pin" userId="79c528af0adab5ca" providerId="LiveId" clId="{60682474-229F-4A82-976A-62E5493B5E58}" dt="2026-07-25T21:31:04.491" v="1942" actId="207"/>
          <ac:spMkLst>
            <pc:docMk/>
            <pc:sldMk cId="3412096893" sldId="262"/>
            <ac:spMk id="3" creationId="{01C14E2F-7BEA-4991-A6A8-EC4F44B1C503}"/>
          </ac:spMkLst>
        </pc:spChg>
        <pc:spChg chg="add">
          <ac:chgData name="Neyo Pin" userId="79c528af0adab5ca" providerId="LiveId" clId="{60682474-229F-4A82-976A-62E5493B5E58}" dt="2026-07-25T21:25:12.697" v="1833" actId="26606"/>
          <ac:spMkLst>
            <pc:docMk/>
            <pc:sldMk cId="3412096893" sldId="262"/>
            <ac:spMk id="9" creationId="{79BB35BC-D5C2-4C8B-A22A-A71E6191913B}"/>
          </ac:spMkLst>
        </pc:spChg>
        <pc:picChg chg="add mod">
          <ac:chgData name="Neyo Pin" userId="79c528af0adab5ca" providerId="LiveId" clId="{60682474-229F-4A82-976A-62E5493B5E58}" dt="2026-07-25T21:25:23.965" v="1834" actId="14100"/>
          <ac:picMkLst>
            <pc:docMk/>
            <pc:sldMk cId="3412096893" sldId="262"/>
            <ac:picMk id="4" creationId="{C2998429-56FA-AD11-FDAC-F3296A023E24}"/>
          </ac:picMkLst>
        </pc:picChg>
      </pc:sldChg>
      <pc:sldChg chg="addSp delSp modSp new mod modTransition setBg addAnim delAnim modAnim">
        <pc:chgData name="Neyo Pin" userId="79c528af0adab5ca" providerId="LiveId" clId="{60682474-229F-4A82-976A-62E5493B5E58}" dt="2026-07-27T11:56:24.305" v="2418"/>
        <pc:sldMkLst>
          <pc:docMk/>
          <pc:sldMk cId="2948760203" sldId="263"/>
        </pc:sldMkLst>
        <pc:spChg chg="mod ord">
          <ac:chgData name="Neyo Pin" userId="79c528af0adab5ca" providerId="LiveId" clId="{60682474-229F-4A82-976A-62E5493B5E58}" dt="2026-07-26T21:09:00.085" v="2225" actId="255"/>
          <ac:spMkLst>
            <pc:docMk/>
            <pc:sldMk cId="2948760203" sldId="263"/>
            <ac:spMk id="3" creationId="{57CA481E-8A5B-5C2B-6362-B601D4A64A26}"/>
          </ac:spMkLst>
        </pc:spChg>
        <pc:spChg chg="add del">
          <ac:chgData name="Neyo Pin" userId="79c528af0adab5ca" providerId="LiveId" clId="{60682474-229F-4A82-976A-62E5493B5E58}" dt="2026-07-26T13:36:35.668" v="2112" actId="26606"/>
          <ac:spMkLst>
            <pc:docMk/>
            <pc:sldMk cId="2948760203" sldId="263"/>
            <ac:spMk id="9" creationId="{79BB35BC-D5C2-4C8B-A22A-A71E6191913B}"/>
          </ac:spMkLst>
        </pc:spChg>
        <pc:spChg chg="add">
          <ac:chgData name="Neyo Pin" userId="79c528af0adab5ca" providerId="LiveId" clId="{60682474-229F-4A82-976A-62E5493B5E58}" dt="2026-07-26T13:36:35.668" v="2112" actId="26606"/>
          <ac:spMkLst>
            <pc:docMk/>
            <pc:sldMk cId="2948760203" sldId="263"/>
            <ac:spMk id="14" creationId="{A4121561-392E-4887-9C1F-E06486064434}"/>
          </ac:spMkLst>
        </pc:spChg>
        <pc:picChg chg="add mod">
          <ac:chgData name="Neyo Pin" userId="79c528af0adab5ca" providerId="LiveId" clId="{60682474-229F-4A82-976A-62E5493B5E58}" dt="2026-07-26T13:39:20.606" v="2179" actId="14861"/>
          <ac:picMkLst>
            <pc:docMk/>
            <pc:sldMk cId="2948760203" sldId="263"/>
            <ac:picMk id="4" creationId="{DE33022F-29B7-5F3A-1ED8-D3331B0F8762}"/>
          </ac:picMkLst>
        </pc:picChg>
        <pc:picChg chg="add mod ord">
          <ac:chgData name="Neyo Pin" userId="79c528af0adab5ca" providerId="LiveId" clId="{60682474-229F-4A82-976A-62E5493B5E58}" dt="2026-07-26T13:39:15.006" v="2172" actId="14861"/>
          <ac:picMkLst>
            <pc:docMk/>
            <pc:sldMk cId="2948760203" sldId="263"/>
            <ac:picMk id="5" creationId="{F32D1940-C2F8-9A0D-57B7-15B21F3CBAA4}"/>
          </ac:picMkLst>
        </pc:picChg>
      </pc:sldChg>
      <pc:sldChg chg="addSp delSp modSp new mod modTransition setBg addAnim delAnim modAnim">
        <pc:chgData name="Neyo Pin" userId="79c528af0adab5ca" providerId="LiveId" clId="{60682474-229F-4A82-976A-62E5493B5E58}" dt="2026-07-27T12:04:27.899" v="2477" actId="20577"/>
        <pc:sldMkLst>
          <pc:docMk/>
          <pc:sldMk cId="1327628819" sldId="264"/>
        </pc:sldMkLst>
        <pc:spChg chg="del">
          <ac:chgData name="Neyo Pin" userId="79c528af0adab5ca" providerId="LiveId" clId="{60682474-229F-4A82-976A-62E5493B5E58}" dt="2026-07-26T21:47:14.613" v="2227" actId="478"/>
          <ac:spMkLst>
            <pc:docMk/>
            <pc:sldMk cId="1327628819" sldId="264"/>
            <ac:spMk id="2" creationId="{7768FC4A-8AA3-3EF2-B41E-99D6251FD548}"/>
          </ac:spMkLst>
        </pc:spChg>
        <pc:spChg chg="mod ord">
          <ac:chgData name="Neyo Pin" userId="79c528af0adab5ca" providerId="LiveId" clId="{60682474-229F-4A82-976A-62E5493B5E58}" dt="2026-07-27T12:04:27.899" v="2477" actId="20577"/>
          <ac:spMkLst>
            <pc:docMk/>
            <pc:sldMk cId="1327628819" sldId="264"/>
            <ac:spMk id="3" creationId="{5CEFF5CF-19E1-8A98-54AA-D1C5313340E8}"/>
          </ac:spMkLst>
        </pc:spChg>
        <pc:spChg chg="add del">
          <ac:chgData name="Neyo Pin" userId="79c528af0adab5ca" providerId="LiveId" clId="{60682474-229F-4A82-976A-62E5493B5E58}" dt="2026-07-26T21:49:47.162" v="2241" actId="26606"/>
          <ac:spMkLst>
            <pc:docMk/>
            <pc:sldMk cId="1327628819" sldId="264"/>
            <ac:spMk id="9" creationId="{04812C46-200A-4DEB-A05E-3ED6C68C2387}"/>
          </ac:spMkLst>
        </pc:spChg>
        <pc:spChg chg="add del">
          <ac:chgData name="Neyo Pin" userId="79c528af0adab5ca" providerId="LiveId" clId="{60682474-229F-4A82-976A-62E5493B5E58}" dt="2026-07-26T21:49:47.162" v="2241" actId="26606"/>
          <ac:spMkLst>
            <pc:docMk/>
            <pc:sldMk cId="1327628819" sldId="264"/>
            <ac:spMk id="11" creationId="{D1EA859B-E555-4109-94F3-6700E046E008}"/>
          </ac:spMkLst>
        </pc:spChg>
        <pc:picChg chg="add mod">
          <ac:chgData name="Neyo Pin" userId="79c528af0adab5ca" providerId="LiveId" clId="{60682474-229F-4A82-976A-62E5493B5E58}" dt="2026-07-26T21:49:47.162" v="2241" actId="26606"/>
          <ac:picMkLst>
            <pc:docMk/>
            <pc:sldMk cId="1327628819" sldId="264"/>
            <ac:picMk id="4" creationId="{8DFEAA9C-3D17-1039-F1A7-E0CBE97C612F}"/>
          </ac:picMkLst>
        </pc:picChg>
        <pc:picChg chg="add mod">
          <ac:chgData name="Neyo Pin" userId="79c528af0adab5ca" providerId="LiveId" clId="{60682474-229F-4A82-976A-62E5493B5E58}" dt="2026-07-26T21:55:51.397" v="2259" actId="14100"/>
          <ac:picMkLst>
            <pc:docMk/>
            <pc:sldMk cId="1327628819" sldId="264"/>
            <ac:picMk id="6" creationId="{597EA302-C829-B2DA-F55C-475DEE55C625}"/>
          </ac:picMkLst>
        </pc:picChg>
      </pc:sldChg>
      <pc:sldChg chg="addSp delSp modSp new mod modTransition setBg addAnim delAnim modAnim">
        <pc:chgData name="Neyo Pin" userId="79c528af0adab5ca" providerId="LiveId" clId="{60682474-229F-4A82-976A-62E5493B5E58}" dt="2026-07-27T16:22:57.967" v="3709" actId="20577"/>
        <pc:sldMkLst>
          <pc:docMk/>
          <pc:sldMk cId="1629253896" sldId="265"/>
        </pc:sldMkLst>
        <pc:spChg chg="del">
          <ac:chgData name="Neyo Pin" userId="79c528af0adab5ca" providerId="LiveId" clId="{60682474-229F-4A82-976A-62E5493B5E58}" dt="2026-07-26T22:01:36.727" v="2289" actId="478"/>
          <ac:spMkLst>
            <pc:docMk/>
            <pc:sldMk cId="1629253896" sldId="265"/>
            <ac:spMk id="2" creationId="{15439FED-2B0B-A165-F356-8B1714F48E7D}"/>
          </ac:spMkLst>
        </pc:spChg>
        <pc:spChg chg="mod ord">
          <ac:chgData name="Neyo Pin" userId="79c528af0adab5ca" providerId="LiveId" clId="{60682474-229F-4A82-976A-62E5493B5E58}" dt="2026-07-27T16:22:57.967" v="3709" actId="20577"/>
          <ac:spMkLst>
            <pc:docMk/>
            <pc:sldMk cId="1629253896" sldId="265"/>
            <ac:spMk id="3" creationId="{0F81A258-4726-7E63-9C19-36983D8F5028}"/>
          </ac:spMkLst>
        </pc:spChg>
        <pc:spChg chg="add">
          <ac:chgData name="Neyo Pin" userId="79c528af0adab5ca" providerId="LiveId" clId="{60682474-229F-4A82-976A-62E5493B5E58}" dt="2026-07-27T13:32:47.030" v="2518" actId="26606"/>
          <ac:spMkLst>
            <pc:docMk/>
            <pc:sldMk cId="1629253896" sldId="265"/>
            <ac:spMk id="9" creationId="{23E547B5-89CF-4EC0-96DE-25771AED0799}"/>
          </ac:spMkLst>
        </pc:spChg>
        <pc:spChg chg="add">
          <ac:chgData name="Neyo Pin" userId="79c528af0adab5ca" providerId="LiveId" clId="{60682474-229F-4A82-976A-62E5493B5E58}" dt="2026-07-27T13:32:47.030" v="2518" actId="26606"/>
          <ac:spMkLst>
            <pc:docMk/>
            <pc:sldMk cId="1629253896" sldId="265"/>
            <ac:spMk id="11" creationId="{3F0B8CEB-8279-4E5E-A0CE-1FC9F71736F2}"/>
          </ac:spMkLst>
        </pc:spChg>
        <pc:picChg chg="add mod">
          <ac:chgData name="Neyo Pin" userId="79c528af0adab5ca" providerId="LiveId" clId="{60682474-229F-4A82-976A-62E5493B5E58}" dt="2026-07-27T13:32:54.707" v="2519" actId="14100"/>
          <ac:picMkLst>
            <pc:docMk/>
            <pc:sldMk cId="1629253896" sldId="265"/>
            <ac:picMk id="4" creationId="{0164A026-CC9E-36E3-D22C-5DEF93A87961}"/>
          </ac:picMkLst>
        </pc:picChg>
      </pc:sldChg>
      <pc:sldChg chg="addSp delSp modSp new mod modTransition setBg addAnim delAnim modAnim">
        <pc:chgData name="Neyo Pin" userId="79c528af0adab5ca" providerId="LiveId" clId="{60682474-229F-4A82-976A-62E5493B5E58}" dt="2026-07-27T16:27:10.465" v="3743"/>
        <pc:sldMkLst>
          <pc:docMk/>
          <pc:sldMk cId="2657775662" sldId="266"/>
        </pc:sldMkLst>
        <pc:spChg chg="del">
          <ac:chgData name="Neyo Pin" userId="79c528af0adab5ca" providerId="LiveId" clId="{60682474-229F-4A82-976A-62E5493B5E58}" dt="2026-07-27T14:21:27.455" v="2548" actId="478"/>
          <ac:spMkLst>
            <pc:docMk/>
            <pc:sldMk cId="2657775662" sldId="266"/>
            <ac:spMk id="2" creationId="{E6E9956A-DAD6-BCF9-3788-1A17D33F9052}"/>
          </ac:spMkLst>
        </pc:spChg>
        <pc:spChg chg="mod">
          <ac:chgData name="Neyo Pin" userId="79c528af0adab5ca" providerId="LiveId" clId="{60682474-229F-4A82-976A-62E5493B5E58}" dt="2026-07-27T16:01:06.784" v="3643" actId="20577"/>
          <ac:spMkLst>
            <pc:docMk/>
            <pc:sldMk cId="2657775662" sldId="266"/>
            <ac:spMk id="3" creationId="{D4DF0054-74FF-FB80-A2F2-B1F951D54E38}"/>
          </ac:spMkLst>
        </pc:spChg>
        <pc:spChg chg="add">
          <ac:chgData name="Neyo Pin" userId="79c528af0adab5ca" providerId="LiveId" clId="{60682474-229F-4A82-976A-62E5493B5E58}" dt="2026-07-27T15:56:40.948" v="3566" actId="26606"/>
          <ac:spMkLst>
            <pc:docMk/>
            <pc:sldMk cId="2657775662" sldId="266"/>
            <ac:spMk id="9" creationId="{D009D6D5-DAC2-4A8B-A17A-E206B9012D09}"/>
          </ac:spMkLst>
        </pc:spChg>
        <pc:picChg chg="add mod">
          <ac:chgData name="Neyo Pin" userId="79c528af0adab5ca" providerId="LiveId" clId="{60682474-229F-4A82-976A-62E5493B5E58}" dt="2026-07-27T15:56:48.118" v="3567" actId="14100"/>
          <ac:picMkLst>
            <pc:docMk/>
            <pc:sldMk cId="2657775662" sldId="266"/>
            <ac:picMk id="4" creationId="{DC7A606A-D39D-9062-9029-4AB2D9B9660C}"/>
          </ac:picMkLst>
        </pc:picChg>
      </pc:sldChg>
      <pc:sldChg chg="addSp delSp modSp new mod modTransition setBg addAnim delAnim modAnim">
        <pc:chgData name="Neyo Pin" userId="79c528af0adab5ca" providerId="LiveId" clId="{60682474-229F-4A82-976A-62E5493B5E58}" dt="2026-07-27T17:24:44.088" v="4787"/>
        <pc:sldMkLst>
          <pc:docMk/>
          <pc:sldMk cId="1957783125" sldId="267"/>
        </pc:sldMkLst>
        <pc:spChg chg="del">
          <ac:chgData name="Neyo Pin" userId="79c528af0adab5ca" providerId="LiveId" clId="{60682474-229F-4A82-976A-62E5493B5E58}" dt="2026-07-27T16:32:24.923" v="3745" actId="478"/>
          <ac:spMkLst>
            <pc:docMk/>
            <pc:sldMk cId="1957783125" sldId="267"/>
            <ac:spMk id="2" creationId="{32CB9631-9A21-F2EC-7278-225A1B2E7569}"/>
          </ac:spMkLst>
        </pc:spChg>
        <pc:spChg chg="mod ord">
          <ac:chgData name="Neyo Pin" userId="79c528af0adab5ca" providerId="LiveId" clId="{60682474-229F-4A82-976A-62E5493B5E58}" dt="2026-07-27T17:19:26.276" v="4756" actId="255"/>
          <ac:spMkLst>
            <pc:docMk/>
            <pc:sldMk cId="1957783125" sldId="267"/>
            <ac:spMk id="3" creationId="{885655CA-46E2-3B86-F998-88789372FB63}"/>
          </ac:spMkLst>
        </pc:spChg>
        <pc:picChg chg="add mod">
          <ac:chgData name="Neyo Pin" userId="79c528af0adab5ca" providerId="LiveId" clId="{60682474-229F-4A82-976A-62E5493B5E58}" dt="2026-07-27T17:18:24" v="4749" actId="14100"/>
          <ac:picMkLst>
            <pc:docMk/>
            <pc:sldMk cId="1957783125" sldId="267"/>
            <ac:picMk id="4" creationId="{9BD77ECA-6538-B8B3-B338-3357671C810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633CA9-4F11-A10D-649C-C8F18B18716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FE589CB3-AAE8-42C1-4E7F-8C10BA483F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F06F1851-59FB-5BE9-6AA3-6087C2B514DA}"/>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5" name="Marcador de pie de página 4">
            <a:extLst>
              <a:ext uri="{FF2B5EF4-FFF2-40B4-BE49-F238E27FC236}">
                <a16:creationId xmlns:a16="http://schemas.microsoft.com/office/drawing/2014/main" id="{B50C0D34-F97F-CDC9-AC19-3ABB4EECA9B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1B0D7EFF-3AD6-8C79-52A7-DB3241C82367}"/>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1396232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12CB80-46D3-2B4B-148C-5D83FFCDCFF6}"/>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FDF33A9A-E476-A429-9FE9-4CC458CA19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56D0B77C-E7C7-36B8-01A5-8D8DD3115A5B}"/>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5" name="Marcador de pie de página 4">
            <a:extLst>
              <a:ext uri="{FF2B5EF4-FFF2-40B4-BE49-F238E27FC236}">
                <a16:creationId xmlns:a16="http://schemas.microsoft.com/office/drawing/2014/main" id="{B17CB5C4-0486-DAAC-7980-8C68F9DC5E95}"/>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BF7CF7A-ECB4-9555-E213-D73A01727110}"/>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3794633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BD41D87-6D29-6060-29FC-CC9393484AA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F9F2BA60-195B-BCEF-0F40-65376CDAB46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9107BCA7-2B85-E450-1073-C9CF42DA49A1}"/>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5" name="Marcador de pie de página 4">
            <a:extLst>
              <a:ext uri="{FF2B5EF4-FFF2-40B4-BE49-F238E27FC236}">
                <a16:creationId xmlns:a16="http://schemas.microsoft.com/office/drawing/2014/main" id="{4E50BA13-3705-05D1-9A66-42E516B98588}"/>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5C506BCC-9ABF-C7D8-B09F-A286323846F6}"/>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775863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DDE985-7BBE-9803-CCD1-61278F70C8B9}"/>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D08A38B7-BE47-CD14-F2F1-154632F9CEC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92742B05-DBC9-CD2F-9EFC-4764C9D1B179}"/>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5" name="Marcador de pie de página 4">
            <a:extLst>
              <a:ext uri="{FF2B5EF4-FFF2-40B4-BE49-F238E27FC236}">
                <a16:creationId xmlns:a16="http://schemas.microsoft.com/office/drawing/2014/main" id="{33FF86E3-8B04-8FD5-C8B6-45A8EBF625DF}"/>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B36E8554-2E34-3EB7-785A-09E3296E5617}"/>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195449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B24CC4-2D3A-1B5A-7370-8E5A4A3B45D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D05BA001-DD41-C16D-0F54-A1ADFE1BF9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B79B0E8-A39D-CF4F-EF8A-805DD67C6D12}"/>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5" name="Marcador de pie de página 4">
            <a:extLst>
              <a:ext uri="{FF2B5EF4-FFF2-40B4-BE49-F238E27FC236}">
                <a16:creationId xmlns:a16="http://schemas.microsoft.com/office/drawing/2014/main" id="{C811C516-6A1E-DEF5-E7D9-44E478E9BBE9}"/>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B09EE3C-6EA7-F0F9-D21F-E5BF0EC52ECC}"/>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3489758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3513E-B7D4-3B04-196B-2A5B6CBADF2D}"/>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04BEAA14-AE4D-AD44-FAEF-C50FD8918EC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61BB5D53-9ADA-FE5A-232D-B410B84702F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4DC1AE23-C7D8-F3B6-AB29-BA03D64C4B94}"/>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6" name="Marcador de pie de página 5">
            <a:extLst>
              <a:ext uri="{FF2B5EF4-FFF2-40B4-BE49-F238E27FC236}">
                <a16:creationId xmlns:a16="http://schemas.microsoft.com/office/drawing/2014/main" id="{5EA90160-BAFF-981D-AA95-55EFB738DD5D}"/>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49AECF0C-BF53-9126-1FA1-7ED89EB0AD81}"/>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2730592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81CB1F-993D-F707-B2C3-3063C5C6454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01279E43-B5F2-0A40-8C32-E01C2A7374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2C4B4F-D04F-90A9-2D5B-415129492FC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138546F5-489D-315C-FC02-FF9FDB08FA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EA7DBE0-089E-000A-4D6F-335631F3485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4C0EC9A1-78B5-FC93-CB59-57ABD667CA08}"/>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8" name="Marcador de pie de página 7">
            <a:extLst>
              <a:ext uri="{FF2B5EF4-FFF2-40B4-BE49-F238E27FC236}">
                <a16:creationId xmlns:a16="http://schemas.microsoft.com/office/drawing/2014/main" id="{F494B270-495A-0BA7-3164-EE3DFFD74F9D}"/>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41197F37-DB09-9304-F1DC-E14EA909D205}"/>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270636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DB7D21-C5FF-017A-56EB-C02AF3C10D92}"/>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C933B29C-90F9-A460-802E-E1357AFE7FFB}"/>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4" name="Marcador de pie de página 3">
            <a:extLst>
              <a:ext uri="{FF2B5EF4-FFF2-40B4-BE49-F238E27FC236}">
                <a16:creationId xmlns:a16="http://schemas.microsoft.com/office/drawing/2014/main" id="{19DE3CEC-FCA0-DF0A-00D2-6562311DA011}"/>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5F11B46B-D7B6-F007-CE96-73C2B0C16A4F}"/>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4032198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9791732-7CC2-0CCE-73D5-8C10299231FA}"/>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3" name="Marcador de pie de página 2">
            <a:extLst>
              <a:ext uri="{FF2B5EF4-FFF2-40B4-BE49-F238E27FC236}">
                <a16:creationId xmlns:a16="http://schemas.microsoft.com/office/drawing/2014/main" id="{F8E7263C-B1A8-E7FB-1802-2197E4D33569}"/>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0AD08641-C477-149A-D0C8-C8C294405394}"/>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3581476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ADE9D4-2EC4-B5AE-8826-29DE4745BFC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234DD2B9-301E-11E4-AAF1-1ECD66CDC9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687F7223-E111-EBE7-E927-F61458DA0F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C0B8540-39BE-89C8-4314-34F2B338FB9A}"/>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6" name="Marcador de pie de página 5">
            <a:extLst>
              <a:ext uri="{FF2B5EF4-FFF2-40B4-BE49-F238E27FC236}">
                <a16:creationId xmlns:a16="http://schemas.microsoft.com/office/drawing/2014/main" id="{58C993D3-0641-6FE2-542C-B6F1B37A94B8}"/>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A95933DF-F173-CB98-8CAA-2B0A90A7B07D}"/>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130448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9DBA6D-10AE-B653-92E3-18F5C97315A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5B603E12-A9EA-A214-0F96-B4EE433E3C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1A685695-6058-EFE3-34CB-14FED829F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0DE93AB-26A9-F241-B6FD-AD981E54A1F0}"/>
              </a:ext>
            </a:extLst>
          </p:cNvPr>
          <p:cNvSpPr>
            <a:spLocks noGrp="1"/>
          </p:cNvSpPr>
          <p:nvPr>
            <p:ph type="dt" sz="half" idx="10"/>
          </p:nvPr>
        </p:nvSpPr>
        <p:spPr/>
        <p:txBody>
          <a:bodyPr/>
          <a:lstStyle/>
          <a:p>
            <a:fld id="{901F4E58-1689-4592-92F5-05ABBEAF9BE0}" type="datetimeFigureOut">
              <a:rPr lang="en-US" smtClean="0"/>
              <a:t>7/26/2026</a:t>
            </a:fld>
            <a:endParaRPr lang="en-US"/>
          </a:p>
        </p:txBody>
      </p:sp>
      <p:sp>
        <p:nvSpPr>
          <p:cNvPr id="6" name="Marcador de pie de página 5">
            <a:extLst>
              <a:ext uri="{FF2B5EF4-FFF2-40B4-BE49-F238E27FC236}">
                <a16:creationId xmlns:a16="http://schemas.microsoft.com/office/drawing/2014/main" id="{DC07DB91-D76C-79A0-D095-39120F318EF7}"/>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51C79D5E-8028-4A4C-5327-5B0C1011EC6A}"/>
              </a:ext>
            </a:extLst>
          </p:cNvPr>
          <p:cNvSpPr>
            <a:spLocks noGrp="1"/>
          </p:cNvSpPr>
          <p:nvPr>
            <p:ph type="sldNum" sz="quarter" idx="12"/>
          </p:nvPr>
        </p:nvSpPr>
        <p:spPr/>
        <p:txBody>
          <a:bodyPr/>
          <a:lstStyle/>
          <a:p>
            <a:fld id="{2F204F77-5F3E-4B6A-9B00-2437A5C333A8}" type="slidenum">
              <a:rPr lang="en-US" smtClean="0"/>
              <a:t>‹Nº›</a:t>
            </a:fld>
            <a:endParaRPr lang="en-US"/>
          </a:p>
        </p:txBody>
      </p:sp>
    </p:spTree>
    <p:extLst>
      <p:ext uri="{BB962C8B-B14F-4D97-AF65-F5344CB8AC3E}">
        <p14:creationId xmlns:p14="http://schemas.microsoft.com/office/powerpoint/2010/main" val="3125083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585497B-EB46-D600-9061-54200E0FD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093095B5-5F1B-2D09-9B1E-6603F93DC7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4F311212-DE1D-A50C-EA9E-AAC7EC909E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1F4E58-1689-4592-92F5-05ABBEAF9BE0}" type="datetimeFigureOut">
              <a:rPr lang="en-US" smtClean="0"/>
              <a:t>7/26/2026</a:t>
            </a:fld>
            <a:endParaRPr lang="en-US"/>
          </a:p>
        </p:txBody>
      </p:sp>
      <p:sp>
        <p:nvSpPr>
          <p:cNvPr id="5" name="Marcador de pie de página 4">
            <a:extLst>
              <a:ext uri="{FF2B5EF4-FFF2-40B4-BE49-F238E27FC236}">
                <a16:creationId xmlns:a16="http://schemas.microsoft.com/office/drawing/2014/main" id="{632DEA88-D680-D1C3-097B-AFB4FE781E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Marcador de número de diapositiva 5">
            <a:extLst>
              <a:ext uri="{FF2B5EF4-FFF2-40B4-BE49-F238E27FC236}">
                <a16:creationId xmlns:a16="http://schemas.microsoft.com/office/drawing/2014/main" id="{0F2F05F6-71F5-7A84-11AF-76563DC4BF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204F77-5F3E-4B6A-9B00-2437A5C333A8}" type="slidenum">
              <a:rPr lang="en-US" smtClean="0"/>
              <a:t>‹Nº›</a:t>
            </a:fld>
            <a:endParaRPr lang="en-US"/>
          </a:p>
        </p:txBody>
      </p:sp>
    </p:spTree>
    <p:extLst>
      <p:ext uri="{BB962C8B-B14F-4D97-AF65-F5344CB8AC3E}">
        <p14:creationId xmlns:p14="http://schemas.microsoft.com/office/powerpoint/2010/main" val="3103875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tá usted dispuesto a ser pescador de hombres? | Estudio de La Atalaya">
            <a:extLst>
              <a:ext uri="{FF2B5EF4-FFF2-40B4-BE49-F238E27FC236}">
                <a16:creationId xmlns:a16="http://schemas.microsoft.com/office/drawing/2014/main" id="{C8984F26-FD73-ACB3-F720-C18CE298F067}"/>
              </a:ext>
            </a:extLst>
          </p:cNvPr>
          <p:cNvPicPr>
            <a:picLocks noChangeAspect="1" noChangeArrowheads="1"/>
          </p:cNvPicPr>
          <p:nvPr/>
        </p:nvPicPr>
        <p:blipFill>
          <a:blip r:embed="rId2">
            <a:alphaModFix amt="80000"/>
            <a:extLst>
              <a:ext uri="{28A0092B-C50C-407E-A947-70E740481C1C}">
                <a14:useLocalDpi xmlns:a14="http://schemas.microsoft.com/office/drawing/2010/main" val="0"/>
              </a:ext>
            </a:extLst>
          </a:blip>
          <a:srcRect r="9046"/>
          <a:stretch>
            <a:fillRect/>
          </a:stretch>
        </p:blipFill>
        <p:spPr bwMode="auto">
          <a:xfrm>
            <a:off x="-1" y="0"/>
            <a:ext cx="12214464"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5B09136F-372B-F46E-2987-26B6111FB81D}"/>
              </a:ext>
            </a:extLst>
          </p:cNvPr>
          <p:cNvSpPr>
            <a:spLocks noGrp="1"/>
          </p:cNvSpPr>
          <p:nvPr>
            <p:ph idx="1"/>
          </p:nvPr>
        </p:nvSpPr>
        <p:spPr>
          <a:xfrm>
            <a:off x="180975" y="4357207"/>
            <a:ext cx="10165218" cy="2588458"/>
          </a:xfrm>
        </p:spPr>
        <p:txBody>
          <a:bodyPr>
            <a:normAutofit/>
          </a:bodyPr>
          <a:lstStyle/>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LAS BARCAS </a:t>
            </a:r>
          </a:p>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DE GALILEA</a:t>
            </a:r>
            <a:endParaRPr lang="en-US"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2110763444"/>
      </p:ext>
    </p:extLst>
  </p:cSld>
  <p:clrMapOvr>
    <a:masterClrMapping/>
  </p:clrMapOvr>
  <mc:AlternateContent xmlns:mc="http://schemas.openxmlformats.org/markup-compatibility/2006" xmlns:p14="http://schemas.microsoft.com/office/powerpoint/2010/main">
    <mc:Choice Requires="p14">
      <p:transition spd="slow" p14:dur="27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4DF0054-74FF-FB80-A2F2-B1F951D54E38}"/>
              </a:ext>
            </a:extLst>
          </p:cNvPr>
          <p:cNvSpPr>
            <a:spLocks noGrp="1"/>
          </p:cNvSpPr>
          <p:nvPr>
            <p:ph idx="1"/>
          </p:nvPr>
        </p:nvSpPr>
        <p:spPr>
          <a:xfrm>
            <a:off x="151349" y="107206"/>
            <a:ext cx="7189075" cy="6665660"/>
          </a:xfrm>
        </p:spPr>
        <p:txBody>
          <a:bodyPr>
            <a:normAutofit lnSpcReduction="10000"/>
          </a:bodyPr>
          <a:lstStyle/>
          <a:p>
            <a:pPr marL="0" indent="0">
              <a:buNone/>
            </a:pPr>
            <a:r>
              <a:rPr lang="es-EC" b="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Llamado al arrepentimiento </a:t>
            </a:r>
            <a:r>
              <a:rPr lang="es-EC" sz="2400" b="1" dirty="0">
                <a:ln>
                  <a:solidFill>
                    <a:schemeClr val="accent1">
                      <a:lumMod val="75000"/>
                    </a:schemeClr>
                  </a:solidFill>
                </a:ln>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2:16</a:t>
            </a:r>
            <a:r>
              <a:rPr lang="es-EC" sz="2400" b="1" dirty="0">
                <a:ln>
                  <a:solidFill>
                    <a:schemeClr val="accent1">
                      <a:lumMod val="75000"/>
                    </a:schemeClr>
                  </a:solidFill>
                </a:ln>
                <a:effectLst>
                  <a:outerShdw blurRad="38100" dist="38100" dir="2700000" algn="tl">
                    <a:srgbClr val="000000">
                      <a:alpha val="43137"/>
                    </a:srgbClr>
                  </a:outerShdw>
                </a:effectLst>
                <a:latin typeface="Maiandra GD" panose="020E0502030308020204" pitchFamily="34" charset="0"/>
              </a:rPr>
              <a:t>)</a:t>
            </a:r>
          </a:p>
          <a:p>
            <a:pPr marL="0" indent="0">
              <a:buNone/>
            </a:pPr>
            <a:r>
              <a:rPr lang="en-US" sz="2400" dirty="0">
                <a:effectLst>
                  <a:outerShdw blurRad="38100" dist="38100" dir="2700000" algn="tl">
                    <a:srgbClr val="000000">
                      <a:alpha val="43137"/>
                    </a:srgbClr>
                  </a:outerShdw>
                </a:effectLst>
                <a:latin typeface="Maiandra GD" panose="020E0502030308020204" pitchFamily="34" charset="0"/>
              </a:rPr>
              <a:t>El </a:t>
            </a:r>
            <a:r>
              <a:rPr lang="en-US" sz="2400" dirty="0" err="1">
                <a:effectLst>
                  <a:outerShdw blurRad="38100" dist="38100" dir="2700000" algn="tl">
                    <a:srgbClr val="000000">
                      <a:alpha val="43137"/>
                    </a:srgbClr>
                  </a:outerShdw>
                </a:effectLst>
                <a:latin typeface="Maiandra GD" panose="020E0502030308020204" pitchFamily="34" charset="0"/>
              </a:rPr>
              <a:t>arrepentimiento</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siempre</a:t>
            </a:r>
            <a:r>
              <a:rPr lang="en-US" sz="2400" dirty="0">
                <a:effectLst>
                  <a:outerShdw blurRad="38100" dist="38100" dir="2700000" algn="tl">
                    <a:srgbClr val="000000">
                      <a:alpha val="43137"/>
                    </a:srgbClr>
                  </a:outerShdw>
                </a:effectLst>
                <a:latin typeface="Maiandra GD" panose="020E0502030308020204" pitchFamily="34" charset="0"/>
              </a:rPr>
              <a:t> es el </a:t>
            </a:r>
            <a:r>
              <a:rPr lang="en-US" sz="2400" dirty="0" err="1">
                <a:effectLst>
                  <a:outerShdw blurRad="38100" dist="38100" dir="2700000" algn="tl">
                    <a:srgbClr val="000000">
                      <a:alpha val="43137"/>
                    </a:srgbClr>
                  </a:outerShdw>
                </a:effectLst>
                <a:latin typeface="Maiandra GD" panose="020E0502030308020204" pitchFamily="34" charset="0"/>
              </a:rPr>
              <a:t>inicio</a:t>
            </a:r>
            <a:r>
              <a:rPr lang="en-US" sz="2400" dirty="0">
                <a:effectLst>
                  <a:outerShdw blurRad="38100" dist="38100" dir="2700000" algn="tl">
                    <a:srgbClr val="000000">
                      <a:alpha val="43137"/>
                    </a:srgbClr>
                  </a:outerShdw>
                </a:effectLst>
                <a:latin typeface="Maiandra GD" panose="020E0502030308020204" pitchFamily="34" charset="0"/>
              </a:rPr>
              <a:t> de la </a:t>
            </a:r>
            <a:r>
              <a:rPr lang="en-US" sz="2400" dirty="0" err="1">
                <a:effectLst>
                  <a:outerShdw blurRad="38100" dist="38100" dir="2700000" algn="tl">
                    <a:srgbClr val="000000">
                      <a:alpha val="43137"/>
                    </a:srgbClr>
                  </a:outerShdw>
                </a:effectLst>
                <a:latin typeface="Maiandra GD" panose="020E0502030308020204" pitchFamily="34" charset="0"/>
              </a:rPr>
              <a:t>libertad</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i="1" dirty="0">
                <a:effectLst>
                  <a:outerShdw blurRad="38100" dist="38100" dir="2700000" algn="tl">
                    <a:srgbClr val="000000">
                      <a:alpha val="43137"/>
                    </a:srgbClr>
                  </a:outerShdw>
                </a:effectLst>
                <a:latin typeface="Maiandra GD" panose="020E0502030308020204" pitchFamily="34" charset="0"/>
              </a:rPr>
              <a:t>“</a:t>
            </a:r>
            <a:r>
              <a:rPr lang="en-US" sz="2400" i="1" dirty="0" err="1">
                <a:effectLst>
                  <a:outerShdw blurRad="38100" dist="38100" dir="2700000" algn="tl">
                    <a:srgbClr val="000000">
                      <a:alpha val="43137"/>
                    </a:srgbClr>
                  </a:outerShdw>
                </a:effectLst>
                <a:latin typeface="Maiandra GD" panose="020E0502030308020204" pitchFamily="34" charset="0"/>
              </a:rPr>
              <a:t>pues</a:t>
            </a:r>
            <a:r>
              <a:rPr lang="en-US" sz="2400" i="1" dirty="0">
                <a:effectLst>
                  <a:outerShdw blurRad="38100" dist="38100" dir="2700000" algn="tl">
                    <a:srgbClr val="000000">
                      <a:alpha val="43137"/>
                    </a:srgbClr>
                  </a:outerShdw>
                </a:effectLst>
                <a:latin typeface="Maiandra GD" panose="020E0502030308020204" pitchFamily="34" charset="0"/>
              </a:rPr>
              <a:t> </a:t>
            </a:r>
            <a:r>
              <a:rPr lang="en-US" sz="2400" i="1" dirty="0" err="1">
                <a:effectLst>
                  <a:outerShdw blurRad="38100" dist="38100" dir="2700000" algn="tl">
                    <a:srgbClr val="000000">
                      <a:alpha val="43137"/>
                    </a:srgbClr>
                  </a:outerShdw>
                </a:effectLst>
                <a:latin typeface="Maiandra GD" panose="020E0502030308020204" pitchFamily="34" charset="0"/>
              </a:rPr>
              <a:t>si</a:t>
            </a:r>
            <a:r>
              <a:rPr lang="en-US" sz="2400" i="1" dirty="0">
                <a:effectLst>
                  <a:outerShdw blurRad="38100" dist="38100" dir="2700000" algn="tl">
                    <a:srgbClr val="000000">
                      <a:alpha val="43137"/>
                    </a:srgbClr>
                  </a:outerShdw>
                </a:effectLst>
                <a:latin typeface="Maiandra GD" panose="020E0502030308020204" pitchFamily="34" charset="0"/>
              </a:rPr>
              <a:t> no, </a:t>
            </a:r>
            <a:r>
              <a:rPr lang="en-US" sz="2400" i="1" dirty="0" err="1">
                <a:effectLst>
                  <a:outerShdw blurRad="38100" dist="38100" dir="2700000" algn="tl">
                    <a:srgbClr val="000000">
                      <a:alpha val="43137"/>
                    </a:srgbClr>
                  </a:outerShdw>
                </a:effectLst>
                <a:latin typeface="Maiandra GD" panose="020E0502030308020204" pitchFamily="34" charset="0"/>
              </a:rPr>
              <a:t>vendré</a:t>
            </a:r>
            <a:r>
              <a:rPr lang="en-US" sz="2400" i="1" dirty="0">
                <a:effectLst>
                  <a:outerShdw blurRad="38100" dist="38100" dir="2700000" algn="tl">
                    <a:srgbClr val="000000">
                      <a:alpha val="43137"/>
                    </a:srgbClr>
                  </a:outerShdw>
                </a:effectLst>
                <a:latin typeface="Maiandra GD" panose="020E0502030308020204" pitchFamily="34" charset="0"/>
              </a:rPr>
              <a:t> a </a:t>
            </a:r>
            <a:r>
              <a:rPr lang="en-US" sz="2400" i="1" dirty="0" err="1">
                <a:effectLst>
                  <a:outerShdw blurRad="38100" dist="38100" dir="2700000" algn="tl">
                    <a:srgbClr val="000000">
                      <a:alpha val="43137"/>
                    </a:srgbClr>
                  </a:outerShdw>
                </a:effectLst>
                <a:latin typeface="Maiandra GD" panose="020E0502030308020204" pitchFamily="34" charset="0"/>
              </a:rPr>
              <a:t>ti</a:t>
            </a:r>
            <a:r>
              <a:rPr lang="en-US" sz="2400" i="1" dirty="0">
                <a:effectLst>
                  <a:outerShdw blurRad="38100" dist="38100" dir="2700000" algn="tl">
                    <a:srgbClr val="000000">
                      <a:alpha val="43137"/>
                    </a:srgbClr>
                  </a:outerShdw>
                </a:effectLst>
                <a:latin typeface="Maiandra GD" panose="020E0502030308020204" pitchFamily="34" charset="0"/>
              </a:rPr>
              <a:t> pronto”</a:t>
            </a:r>
            <a:r>
              <a:rPr lang="en-US" sz="2400" dirty="0">
                <a:effectLst>
                  <a:outerShdw blurRad="38100" dist="38100" dir="2700000" algn="tl">
                    <a:srgbClr val="000000">
                      <a:alpha val="43137"/>
                    </a:srgbClr>
                  </a:outerShdw>
                </a:effectLst>
                <a:latin typeface="Maiandra GD" panose="020E0502030308020204" pitchFamily="34" charset="0"/>
              </a:rPr>
              <a:t>. El </a:t>
            </a:r>
            <a:r>
              <a:rPr lang="en-US" sz="2400" dirty="0" err="1">
                <a:effectLst>
                  <a:outerShdw blurRad="38100" dist="38100" dir="2700000" algn="tl">
                    <a:srgbClr val="000000">
                      <a:alpha val="43137"/>
                    </a:srgbClr>
                  </a:outerShdw>
                </a:effectLst>
                <a:latin typeface="Maiandra GD" panose="020E0502030308020204" pitchFamily="34" charset="0"/>
              </a:rPr>
              <a:t>abandono</a:t>
            </a:r>
            <a:r>
              <a:rPr lang="en-US" sz="2400" dirty="0">
                <a:effectLst>
                  <a:outerShdw blurRad="38100" dist="38100" dir="2700000" algn="tl">
                    <a:srgbClr val="000000">
                      <a:alpha val="43137"/>
                    </a:srgbClr>
                  </a:outerShdw>
                </a:effectLst>
                <a:latin typeface="Maiandra GD" panose="020E0502030308020204" pitchFamily="34" charset="0"/>
              </a:rPr>
              <a:t> de </a:t>
            </a:r>
            <a:r>
              <a:rPr lang="en-US" sz="2400" dirty="0" err="1">
                <a:effectLst>
                  <a:outerShdw blurRad="38100" dist="38100" dir="2700000" algn="tl">
                    <a:srgbClr val="000000">
                      <a:alpha val="43137"/>
                    </a:srgbClr>
                  </a:outerShdw>
                </a:effectLst>
                <a:latin typeface="Maiandra GD" panose="020E0502030308020204" pitchFamily="34" charset="0"/>
              </a:rPr>
              <a:t>esas</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doctrinas</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debía</a:t>
            </a:r>
            <a:r>
              <a:rPr lang="en-US" sz="2400" dirty="0">
                <a:effectLst>
                  <a:outerShdw blurRad="38100" dist="38100" dir="2700000" algn="tl">
                    <a:srgbClr val="000000">
                      <a:alpha val="43137"/>
                    </a:srgbClr>
                  </a:outerShdw>
                </a:effectLst>
                <a:latin typeface="Maiandra GD" panose="020E0502030308020204" pitchFamily="34" charset="0"/>
              </a:rPr>
              <a:t> ser </a:t>
            </a:r>
            <a:r>
              <a:rPr lang="en-US" sz="2400" dirty="0" err="1">
                <a:effectLst>
                  <a:outerShdw blurRad="38100" dist="38100" dir="2700000" algn="tl">
                    <a:srgbClr val="000000">
                      <a:alpha val="43137"/>
                    </a:srgbClr>
                  </a:outerShdw>
                </a:effectLst>
                <a:latin typeface="Maiandra GD" panose="020E0502030308020204" pitchFamily="34" charset="0"/>
              </a:rPr>
              <a:t>cosa</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inmediata</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por</a:t>
            </a:r>
            <a:r>
              <a:rPr lang="en-US" sz="2400" dirty="0">
                <a:effectLst>
                  <a:outerShdw blurRad="38100" dist="38100" dir="2700000" algn="tl">
                    <a:srgbClr val="000000">
                      <a:alpha val="43137"/>
                    </a:srgbClr>
                  </a:outerShdw>
                </a:effectLst>
                <a:latin typeface="Maiandra GD" panose="020E0502030308020204" pitchFamily="34" charset="0"/>
              </a:rPr>
              <a:t> causa de </a:t>
            </a:r>
            <a:r>
              <a:rPr lang="en-US" sz="2400" dirty="0" err="1">
                <a:effectLst>
                  <a:outerShdw blurRad="38100" dist="38100" dir="2700000" algn="tl">
                    <a:srgbClr val="000000">
                      <a:alpha val="43137"/>
                    </a:srgbClr>
                  </a:outerShdw>
                </a:effectLst>
                <a:latin typeface="Maiandra GD" panose="020E0502030308020204" pitchFamily="34" charset="0"/>
              </a:rPr>
              <a:t>su</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efecto</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contaminante</a:t>
            </a:r>
            <a:r>
              <a:rPr lang="en-US" sz="2400" dirty="0">
                <a:effectLst>
                  <a:outerShdw blurRad="38100" dist="38100" dir="2700000" algn="tl">
                    <a:srgbClr val="000000">
                      <a:alpha val="43137"/>
                    </a:srgbClr>
                  </a:outerShdw>
                </a:effectLst>
                <a:latin typeface="Maiandra GD" panose="020E0502030308020204" pitchFamily="34" charset="0"/>
              </a:rPr>
              <a:t>. El </a:t>
            </a:r>
            <a:r>
              <a:rPr lang="en-US" sz="2400" dirty="0" err="1">
                <a:effectLst>
                  <a:outerShdw blurRad="38100" dist="38100" dir="2700000" algn="tl">
                    <a:srgbClr val="000000">
                      <a:alpha val="43137"/>
                    </a:srgbClr>
                  </a:outerShdw>
                </a:effectLst>
                <a:latin typeface="Maiandra GD" panose="020E0502030308020204" pitchFamily="34" charset="0"/>
              </a:rPr>
              <a:t>Señor</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advierte</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que</a:t>
            </a:r>
            <a:r>
              <a:rPr lang="en-US" sz="2400" dirty="0">
                <a:effectLst>
                  <a:outerShdw blurRad="38100" dist="38100" dir="2700000" algn="tl">
                    <a:srgbClr val="000000">
                      <a:alpha val="43137"/>
                    </a:srgbClr>
                  </a:outerShdw>
                </a:effectLst>
                <a:latin typeface="Maiandra GD" panose="020E0502030308020204" pitchFamily="34" charset="0"/>
              </a:rPr>
              <a:t>, de no </a:t>
            </a:r>
            <a:r>
              <a:rPr lang="en-US" sz="2400" dirty="0" err="1">
                <a:effectLst>
                  <a:outerShdw blurRad="38100" dist="38100" dir="2700000" algn="tl">
                    <a:srgbClr val="000000">
                      <a:alpha val="43137"/>
                    </a:srgbClr>
                  </a:outerShdw>
                </a:effectLst>
                <a:latin typeface="Maiandra GD" panose="020E0502030308020204" pitchFamily="34" charset="0"/>
              </a:rPr>
              <a:t>proceder</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así</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Él</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mismo</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enviaría</a:t>
            </a:r>
            <a:r>
              <a:rPr lang="en-US" sz="2400" dirty="0">
                <a:effectLst>
                  <a:outerShdw blurRad="38100" dist="38100" dir="2700000" algn="tl">
                    <a:srgbClr val="000000">
                      <a:alpha val="43137"/>
                    </a:srgbClr>
                  </a:outerShdw>
                </a:effectLst>
                <a:latin typeface="Maiandra GD" panose="020E0502030308020204" pitchFamily="34" charset="0"/>
              </a:rPr>
              <a:t> el </a:t>
            </a:r>
            <a:r>
              <a:rPr lang="en-US" sz="2400" dirty="0" err="1">
                <a:effectLst>
                  <a:outerShdw blurRad="38100" dist="38100" dir="2700000" algn="tl">
                    <a:srgbClr val="000000">
                      <a:alpha val="43137"/>
                    </a:srgbClr>
                  </a:outerShdw>
                </a:effectLst>
                <a:latin typeface="Maiandra GD" panose="020E0502030308020204" pitchFamily="34" charset="0"/>
              </a:rPr>
              <a:t>juicio</a:t>
            </a:r>
            <a:r>
              <a:rPr lang="en-US" sz="2400" dirty="0">
                <a:effectLst>
                  <a:outerShdw blurRad="38100" dist="38100" dir="2700000" algn="tl">
                    <a:srgbClr val="000000">
                      <a:alpha val="43137"/>
                    </a:srgbClr>
                  </a:outerShdw>
                </a:effectLst>
                <a:latin typeface="Maiandra GD" panose="020E0502030308020204" pitchFamily="34" charset="0"/>
              </a:rPr>
              <a:t> de Su palabra </a:t>
            </a:r>
            <a:r>
              <a:rPr lang="en-US" sz="2400" dirty="0" err="1">
                <a:effectLst>
                  <a:outerShdw blurRad="38100" dist="38100" dir="2700000" algn="tl">
                    <a:srgbClr val="000000">
                      <a:alpha val="43137"/>
                    </a:srgbClr>
                  </a:outerShdw>
                </a:effectLst>
                <a:latin typeface="Maiandra GD" panose="020E0502030308020204" pitchFamily="34" charset="0"/>
              </a:rPr>
              <a:t>sobre</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los</a:t>
            </a:r>
            <a:r>
              <a:rPr lang="en-US" sz="2400" dirty="0">
                <a:effectLst>
                  <a:outerShdw blurRad="38100" dist="38100" dir="2700000" algn="tl">
                    <a:srgbClr val="000000">
                      <a:alpha val="43137"/>
                    </a:srgbClr>
                  </a:outerShdw>
                </a:effectLst>
                <a:latin typeface="Maiandra GD" panose="020E0502030308020204" pitchFamily="34" charset="0"/>
              </a:rPr>
              <a:t> de la </a:t>
            </a:r>
            <a:r>
              <a:rPr lang="en-US" sz="2400" dirty="0" err="1">
                <a:effectLst>
                  <a:outerShdw blurRad="38100" dist="38100" dir="2700000" algn="tl">
                    <a:srgbClr val="000000">
                      <a:alpha val="43137"/>
                    </a:srgbClr>
                  </a:outerShdw>
                </a:effectLst>
                <a:latin typeface="Maiandra GD" panose="020E0502030308020204" pitchFamily="34" charset="0"/>
              </a:rPr>
              <a:t>iglesia</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que</a:t>
            </a:r>
            <a:r>
              <a:rPr lang="en-US" sz="2400" dirty="0">
                <a:effectLst>
                  <a:outerShdw blurRad="38100" dist="38100" dir="2700000" algn="tl">
                    <a:srgbClr val="000000">
                      <a:alpha val="43137"/>
                    </a:srgbClr>
                  </a:outerShdw>
                </a:effectLst>
                <a:latin typeface="Maiandra GD" panose="020E0502030308020204" pitchFamily="34" charset="0"/>
              </a:rPr>
              <a:t> </a:t>
            </a:r>
            <a:r>
              <a:rPr lang="en-US" sz="2400" dirty="0" err="1">
                <a:effectLst>
                  <a:outerShdw blurRad="38100" dist="38100" dir="2700000" algn="tl">
                    <a:srgbClr val="000000">
                      <a:alpha val="43137"/>
                    </a:srgbClr>
                  </a:outerShdw>
                </a:effectLst>
                <a:latin typeface="Maiandra GD" panose="020E0502030308020204" pitchFamily="34" charset="0"/>
              </a:rPr>
              <a:t>consentían</a:t>
            </a:r>
            <a:r>
              <a:rPr lang="en-US" sz="2400" dirty="0">
                <a:effectLst>
                  <a:outerShdw blurRad="38100" dist="38100" dir="2700000" algn="tl">
                    <a:srgbClr val="000000">
                      <a:alpha val="43137"/>
                    </a:srgbClr>
                  </a:outerShdw>
                </a:effectLst>
                <a:latin typeface="Maiandra GD" panose="020E0502030308020204" pitchFamily="34" charset="0"/>
              </a:rPr>
              <a:t> ese error.</a:t>
            </a:r>
          </a:p>
          <a:p>
            <a:pPr marL="0" indent="0">
              <a:buNone/>
            </a:pP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“El </a:t>
            </a:r>
            <a:r>
              <a:rPr lang="en-US" b="1" i="1" dirty="0" err="1">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que</a:t>
            </a: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 </a:t>
            </a:r>
            <a:r>
              <a:rPr lang="en-US" b="1" i="1" dirty="0" err="1">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tiene</a:t>
            </a: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 </a:t>
            </a:r>
            <a:r>
              <a:rPr lang="en-US" b="1" i="1" dirty="0" err="1">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oído</a:t>
            </a: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2:17a</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 </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Desobedecer traería severas consecuencias, pero el que da oídos al Espíritu Santo será victorioso.</a:t>
            </a:r>
          </a:p>
          <a:p>
            <a:pPr marL="0" indent="0">
              <a:buNone/>
            </a:pPr>
            <a:r>
              <a:rPr lang="en-US" sz="2400" b="1" i="1" dirty="0">
                <a:ln>
                  <a:solidFill>
                    <a:srgbClr val="002060"/>
                  </a:solidFill>
                </a:ln>
                <a:effectLst>
                  <a:outerShdw blurRad="38100" dist="38100" dir="2700000" algn="tl">
                    <a:srgbClr val="000000">
                      <a:alpha val="43137"/>
                    </a:srgbClr>
                  </a:outerShdw>
                </a:effectLst>
                <a:latin typeface="Maiandra GD" panose="020E0502030308020204" pitchFamily="34" charset="0"/>
              </a:rPr>
              <a:t>“</a:t>
            </a: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Al </a:t>
            </a:r>
            <a:r>
              <a:rPr lang="en-US" b="1" i="1" dirty="0" err="1">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que</a:t>
            </a: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 </a:t>
            </a:r>
            <a:r>
              <a:rPr lang="en-US" b="1" i="1" dirty="0" err="1">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venciere</a:t>
            </a:r>
            <a:r>
              <a:rPr lang="en-US" b="1" i="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2:17b</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Aquí damos atención a la simbología en el texto, tanto del maná como de la piedrecita blanca. Frente a comer lo sacrificado a ídolos (</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v,14</a:t>
            </a:r>
            <a:r>
              <a:rPr lang="es-EC" sz="2400" dirty="0">
                <a:effectLst>
                  <a:outerShdw blurRad="38100" dist="38100" dir="2700000" algn="tl">
                    <a:srgbClr val="000000">
                      <a:alpha val="43137"/>
                    </a:srgbClr>
                  </a:outerShdw>
                </a:effectLst>
                <a:latin typeface="Maiandra GD" panose="020E0502030308020204" pitchFamily="34" charset="0"/>
              </a:rPr>
              <a:t>), JESÚS  ofrece comida del cielo; la piedrecita blanca que representa admisión y reconocimiento viene con un nombre nuevo para los vencedores, como expresión de identificación y cercanía real con el Señor.</a:t>
            </a:r>
            <a:endPar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300" dirty="0"/>
          </a:p>
        </p:txBody>
      </p:sp>
      <p:pic>
        <p:nvPicPr>
          <p:cNvPr id="4" name="Imagen 3">
            <a:extLst>
              <a:ext uri="{FF2B5EF4-FFF2-40B4-BE49-F238E27FC236}">
                <a16:creationId xmlns:a16="http://schemas.microsoft.com/office/drawing/2014/main" id="{DC7A606A-D39D-9062-9029-4AB2D9B9660C}"/>
              </a:ext>
            </a:extLst>
          </p:cNvPr>
          <p:cNvPicPr>
            <a:picLocks noChangeAspect="1"/>
          </p:cNvPicPr>
          <p:nvPr/>
        </p:nvPicPr>
        <p:blipFill>
          <a:blip r:embed="rId2"/>
          <a:srcRect l="16484" r="13958" b="-1"/>
          <a:stretch>
            <a:fillRect/>
          </a:stretch>
        </p:blipFill>
        <p:spPr>
          <a:xfrm>
            <a:off x="7245832" y="10"/>
            <a:ext cx="4946168"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65777566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75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75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75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up)">
                                      <p:cBhvr>
                                        <p:cTn id="14" dur="225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75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750" fill="hold"/>
                                        <p:tgtEl>
                                          <p:spTgt spid="3">
                                            <p:txEl>
                                              <p:pRg st="2" end="2"/>
                                            </p:txEl>
                                          </p:spTgt>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75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175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3"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175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0" dur="1750" fill="hold"/>
                                        <p:tgtEl>
                                          <p:spTgt spid="3">
                                            <p:txEl>
                                              <p:pRg st="4" end="4"/>
                                            </p:txEl>
                                          </p:spTgt>
                                        </p:tgtEl>
                                        <p:attrNameLst>
                                          <p:attrName>ppt_y</p:attrName>
                                        </p:attrNameLst>
                                      </p:cBhvr>
                                      <p:tavLst>
                                        <p:tav tm="0">
                                          <p:val>
                                            <p:strVal val="0-#ppt_h/2"/>
                                          </p:val>
                                        </p:tav>
                                        <p:tav tm="100000">
                                          <p:val>
                                            <p:strVal val="#ppt_y"/>
                                          </p:val>
                                        </p:tav>
                                      </p:tavLst>
                                    </p:anim>
                                  </p:childTnLst>
                                </p:cTn>
                              </p:par>
                              <p:par>
                                <p:cTn id="31" presetID="13" presetClass="entr" presetSubtype="16"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plus(in)">
                                      <p:cBhvr>
                                        <p:cTn id="33" dur="2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3"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heel(3)">
                                      <p:cBhvr>
                                        <p:cTn id="38"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BD77ECA-6538-B8B3-B338-3357671C8106}"/>
              </a:ext>
            </a:extLst>
          </p:cNvPr>
          <p:cNvPicPr>
            <a:picLocks noChangeAspect="1"/>
          </p:cNvPicPr>
          <p:nvPr/>
        </p:nvPicPr>
        <p:blipFill>
          <a:blip r:embed="rId2"/>
          <a:srcRect l="13742" r="15130" b="-1"/>
          <a:stretch>
            <a:fillRect/>
          </a:stretch>
        </p:blipFill>
        <p:spPr>
          <a:xfrm>
            <a:off x="2" y="1587"/>
            <a:ext cx="4174707"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Marcador de contenido 2">
            <a:extLst>
              <a:ext uri="{FF2B5EF4-FFF2-40B4-BE49-F238E27FC236}">
                <a16:creationId xmlns:a16="http://schemas.microsoft.com/office/drawing/2014/main" id="{885655CA-46E2-3B86-F998-88789372FB63}"/>
              </a:ext>
            </a:extLst>
          </p:cNvPr>
          <p:cNvSpPr>
            <a:spLocks noGrp="1"/>
          </p:cNvSpPr>
          <p:nvPr>
            <p:ph idx="1"/>
          </p:nvPr>
        </p:nvSpPr>
        <p:spPr>
          <a:xfrm>
            <a:off x="4262996" y="145044"/>
            <a:ext cx="7781859" cy="6564760"/>
          </a:xfrm>
        </p:spPr>
        <p:txBody>
          <a:bodyPr>
            <a:normAutofit lnSpcReduction="10000"/>
          </a:bodyPr>
          <a:lstStyle/>
          <a:p>
            <a:pPr marL="0" indent="0">
              <a:buNone/>
            </a:pPr>
            <a:r>
              <a:rPr lang="es-EC" b="1" i="1" dirty="0">
                <a:ln>
                  <a:solidFill>
                    <a:srgbClr val="003300"/>
                  </a:solidFill>
                </a:ln>
                <a:solidFill>
                  <a:srgbClr val="006666"/>
                </a:solidFill>
                <a:effectLst>
                  <a:outerShdw blurRad="38100" dist="38100" dir="2700000" algn="tl">
                    <a:srgbClr val="000000">
                      <a:alpha val="43137"/>
                    </a:srgbClr>
                  </a:outerShdw>
                </a:effectLst>
                <a:latin typeface="Maiandra GD" panose="020E0502030308020204" pitchFamily="34" charset="0"/>
              </a:rPr>
              <a:t>¿De Esmirna o de Pérgamo?</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No son respuestas que se dan en un aula de clase, donde hay que saber qué decir y, si acertamos, viene la buena nota. El que pesa los corazones, ¿qué dice de ti?</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¿Quién sientes que remite tu carta, </a:t>
            </a:r>
            <a:r>
              <a:rPr lang="es-EC" sz="2400" i="1" dirty="0">
                <a:effectLst>
                  <a:outerShdw blurRad="38100" dist="38100" dir="2700000" algn="tl">
                    <a:srgbClr val="000000">
                      <a:alpha val="43137"/>
                    </a:srgbClr>
                  </a:outerShdw>
                </a:effectLst>
                <a:latin typeface="Maiandra GD" panose="020E0502030308020204" pitchFamily="34" charset="0"/>
              </a:rPr>
              <a:t>“el Primero y el Último”</a:t>
            </a:r>
            <a:r>
              <a:rPr lang="es-EC" sz="2400" dirty="0">
                <a:effectLst>
                  <a:outerShdw blurRad="38100" dist="38100" dir="2700000" algn="tl">
                    <a:srgbClr val="000000">
                      <a:alpha val="43137"/>
                    </a:srgbClr>
                  </a:outerShdw>
                </a:effectLst>
                <a:latin typeface="Maiandra GD" panose="020E0502030308020204" pitchFamily="34" charset="0"/>
              </a:rPr>
              <a:t>, o </a:t>
            </a:r>
            <a:r>
              <a:rPr lang="es-EC" sz="2400" i="1" dirty="0">
                <a:effectLst>
                  <a:outerShdw blurRad="38100" dist="38100" dir="2700000" algn="tl">
                    <a:srgbClr val="000000">
                      <a:alpha val="43137"/>
                    </a:srgbClr>
                  </a:outerShdw>
                </a:effectLst>
                <a:latin typeface="Maiandra GD" panose="020E0502030308020204" pitchFamily="34" charset="0"/>
              </a:rPr>
              <a:t>“el que tiene la espada aguda de dos filos”</a:t>
            </a:r>
            <a:r>
              <a:rPr lang="es-EC" sz="2400" dirty="0">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¿Te importa mucho o poco dar oídos a creencias que se filtran en la iglesia, que no son parte de la enseñanza que recibes de tus pastores, de los líderes de la iglesia, de su programa de formación discipular?</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¿Puedes distinguir entre santurronería y santidad, entre lo verdadero y lo falso, entre la sana doctrina de la Biblia y las creencias que se filtran?</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¿Te atrae la hermosa posibilidad de que la gracia de Dios y tu fidelidad al Señor te hagan estar entre </a:t>
            </a:r>
            <a:r>
              <a:rPr lang="es-EC" sz="2400" i="1" dirty="0">
                <a:effectLst>
                  <a:outerShdw blurRad="38100" dist="38100" dir="2700000" algn="tl">
                    <a:srgbClr val="000000">
                      <a:alpha val="43137"/>
                    </a:srgbClr>
                  </a:outerShdw>
                </a:effectLst>
                <a:latin typeface="Maiandra GD" panose="020E0502030308020204" pitchFamily="34" charset="0"/>
              </a:rPr>
              <a:t>los que vencieren</a:t>
            </a:r>
            <a:r>
              <a:rPr lang="es-EC" sz="2400" dirty="0">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¿Qué emprenderás para afinar tu vida para que sea hallada en alabanza y honra si hoy volviera el Señor Jesucristo?</a:t>
            </a:r>
          </a:p>
          <a:p>
            <a:pPr marL="0" indent="0">
              <a:buNone/>
            </a:pPr>
            <a:endParaRPr lang="en-US" sz="1300" dirty="0">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1957783125"/>
      </p:ext>
    </p:extLst>
  </p:cSld>
  <p:clrMapOvr>
    <a:masterClrMapping/>
  </p:clrMapOvr>
  <mc:AlternateContent xmlns:mc="http://schemas.openxmlformats.org/markup-compatibility/2006">
    <mc:Choice xmlns:p14="http://schemas.microsoft.com/office/powerpoint/2010/main" Requires="p14">
      <p:transition spd="slow" p14:dur="275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227" fill="hold">
                                          <p:stCondLst>
                                            <p:cond delay="0"/>
                                          </p:stCondLst>
                                        </p:cTn>
                                        <p:tgtEl>
                                          <p:spTgt spid="3">
                                            <p:txEl>
                                              <p:pRg st="0" end="0"/>
                                            </p:txEl>
                                          </p:spTgt>
                                        </p:tgtEl>
                                        <p:attrNameLst>
                                          <p:attrName>style.rotation</p:attrName>
                                        </p:attrNameLst>
                                      </p:cBhvr>
                                      <p:to>
                                        <p:strVal val="-45.0"/>
                                      </p:to>
                                    </p:set>
                                    <p:anim calcmode="lin" valueType="num">
                                      <p:cBhvr>
                                        <p:cTn id="8" dur="227" fill="hold">
                                          <p:stCondLst>
                                            <p:cond delay="227"/>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par>
                                <p:cTn id="12" presetID="21" presetClass="entr" presetSubtype="2"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2)">
                                      <p:cBhvr>
                                        <p:cTn id="14" dur="325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heel(1)">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edge">
                                      <p:cBhvr>
                                        <p:cTn id="31" dur="275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1" presetClass="entr" presetSubtype="0" fill="hold" nodeType="clickEffect">
                                  <p:stCondLst>
                                    <p:cond delay="0"/>
                                  </p:stCondLst>
                                  <p:iterate type="lt">
                                    <p:tmPct val="10000"/>
                                  </p:iterate>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3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7" dur="10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calcmode="lin" valueType="num">
                                      <p:cBhvr>
                                        <p:cTn id="52" dur="1750" fill="hold"/>
                                        <p:tgtEl>
                                          <p:spTgt spid="3">
                                            <p:txEl>
                                              <p:pRg st="6" end="6"/>
                                            </p:txEl>
                                          </p:spTgt>
                                        </p:tgtEl>
                                        <p:attrNameLst>
                                          <p:attrName>ppt_w</p:attrName>
                                        </p:attrNameLst>
                                      </p:cBhvr>
                                      <p:tavLst>
                                        <p:tav tm="0">
                                          <p:val>
                                            <p:fltVal val="0"/>
                                          </p:val>
                                        </p:tav>
                                        <p:tav tm="100000">
                                          <p:val>
                                            <p:strVal val="#ppt_w"/>
                                          </p:val>
                                        </p:tav>
                                      </p:tavLst>
                                    </p:anim>
                                    <p:anim calcmode="lin" valueType="num">
                                      <p:cBhvr>
                                        <p:cTn id="53" dur="175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4" dur="17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TUDIO BÍBLICO DE APOCALIPSIS | Rev. José A. Soto Episodio 5">
            <a:extLst>
              <a:ext uri="{FF2B5EF4-FFF2-40B4-BE49-F238E27FC236}">
                <a16:creationId xmlns:a16="http://schemas.microsoft.com/office/drawing/2014/main" id="{7F8D74BC-782A-293B-3274-4E7C7B65C2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esquinas redondeadas 3">
            <a:extLst>
              <a:ext uri="{FF2B5EF4-FFF2-40B4-BE49-F238E27FC236}">
                <a16:creationId xmlns:a16="http://schemas.microsoft.com/office/drawing/2014/main" id="{B17026D7-EFF0-33DD-2A04-DB6E3A6FC482}"/>
              </a:ext>
            </a:extLst>
          </p:cNvPr>
          <p:cNvSpPr/>
          <p:nvPr/>
        </p:nvSpPr>
        <p:spPr>
          <a:xfrm>
            <a:off x="4419600" y="5575735"/>
            <a:ext cx="3310759" cy="378373"/>
          </a:xfrm>
          <a:prstGeom prst="round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355845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outVertical)">
                                      <p:cBhvr>
                                        <p:cTn id="7" dur="4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7771D7F0-7751-B748-DCF9-DAB5E2BB6864}"/>
              </a:ext>
            </a:extLst>
          </p:cNvPr>
          <p:cNvPicPr>
            <a:picLocks noChangeAspect="1"/>
          </p:cNvPicPr>
          <p:nvPr/>
        </p:nvPicPr>
        <p:blipFill>
          <a:blip r:embed="rId2">
            <a:extLst>
              <a:ext uri="{BEBA8EAE-BF5A-486C-A8C5-ECC9F3942E4B}">
                <a14:imgProps xmlns:a14="http://schemas.microsoft.com/office/drawing/2010/main">
                  <a14:imgLayer r:embed="rId3">
                    <a14:imgEffect>
                      <a14:artisticCement/>
                    </a14:imgEffect>
                  </a14:imgLayer>
                </a14:imgProps>
              </a:ext>
            </a:extLst>
          </a:blip>
          <a:srcRect b="11346"/>
          <a:stretch>
            <a:fillRect/>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697688AF-67A6-9679-CF92-78F91D0B16EE}"/>
              </a:ext>
            </a:extLst>
          </p:cNvPr>
          <p:cNvSpPr>
            <a:spLocks noGrp="1"/>
          </p:cNvSpPr>
          <p:nvPr>
            <p:ph type="subTitle" idx="1"/>
          </p:nvPr>
        </p:nvSpPr>
        <p:spPr>
          <a:xfrm>
            <a:off x="5883691" y="126124"/>
            <a:ext cx="6161164" cy="6634130"/>
          </a:xfrm>
          <a:noFill/>
        </p:spPr>
        <p:txBody>
          <a:bodyPr>
            <a:normAutofit lnSpcReduction="10000"/>
          </a:bodyPr>
          <a:lstStyle/>
          <a:p>
            <a:pPr algn="l"/>
            <a:r>
              <a:rPr lang="es-EC" sz="3200" b="1" dirty="0">
                <a:ln>
                  <a:solidFill>
                    <a:srgbClr val="800000"/>
                  </a:solidFill>
                </a:ln>
                <a:solidFill>
                  <a:srgbClr val="C00000"/>
                </a:solidFill>
                <a:effectLst>
                  <a:outerShdw blurRad="38100" dist="38100" dir="2700000" algn="tl">
                    <a:srgbClr val="000000">
                      <a:alpha val="43137"/>
                    </a:srgbClr>
                  </a:outerShdw>
                </a:effectLst>
                <a:latin typeface="Maiandra GD" panose="020E0502030308020204" pitchFamily="34" charset="0"/>
              </a:rPr>
              <a:t>El mensaje a la iglesia en Esmirna. </a:t>
            </a:r>
            <a:r>
              <a:rPr lang="es-EC" sz="3200" b="1" dirty="0">
                <a:ln>
                  <a:solidFill>
                    <a:srgbClr val="800000"/>
                  </a:solidFill>
                </a:ln>
                <a:effectLst>
                  <a:outerShdw blurRad="38100" dist="38100" dir="2700000" algn="tl">
                    <a:srgbClr val="000000">
                      <a:alpha val="43137"/>
                    </a:srgbClr>
                  </a:outerShdw>
                </a:effectLst>
                <a:latin typeface="Maiandra GD" panose="020E0502030308020204" pitchFamily="34" charset="0"/>
              </a:rPr>
              <a:t>(</a:t>
            </a:r>
            <a:r>
              <a:rPr lang="es-EC" sz="3200" b="1" dirty="0">
                <a:ln>
                  <a:solidFill>
                    <a:srgbClr val="0000FF"/>
                  </a:solidFill>
                </a:ln>
                <a:effectLst>
                  <a:outerShdw blurRad="38100" dist="38100" dir="2700000" algn="tl">
                    <a:srgbClr val="000000">
                      <a:alpha val="43137"/>
                    </a:srgbClr>
                  </a:outerShdw>
                </a:effectLst>
                <a:latin typeface="Maiandra GD" panose="020E0502030308020204" pitchFamily="34" charset="0"/>
              </a:rPr>
              <a:t>Ap.2:8-11</a:t>
            </a:r>
            <a:r>
              <a:rPr lang="es-EC" sz="3200" b="1" dirty="0">
                <a:ln>
                  <a:solidFill>
                    <a:srgbClr val="800000"/>
                  </a:solidFill>
                </a:ln>
                <a:effectLst>
                  <a:outerShdw blurRad="38100" dist="38100" dir="2700000" algn="tl">
                    <a:srgbClr val="000000">
                      <a:alpha val="43137"/>
                    </a:srgbClr>
                  </a:outerShdw>
                </a:effectLst>
                <a:latin typeface="Maiandra GD" panose="020E0502030308020204" pitchFamily="34" charset="0"/>
              </a:rPr>
              <a:t>) </a:t>
            </a:r>
          </a:p>
          <a:p>
            <a:pPr algn="l"/>
            <a:r>
              <a:rPr lang="es-EC" sz="2800" b="1" dirty="0">
                <a:ln>
                  <a:solidFill>
                    <a:schemeClr val="tx1"/>
                  </a:solidFill>
                </a:ln>
                <a:solidFill>
                  <a:srgbClr val="00B0F0"/>
                </a:solidFill>
                <a:effectLst>
                  <a:outerShdw blurRad="38100" dist="38100" dir="2700000" algn="tl">
                    <a:srgbClr val="000000">
                      <a:alpha val="43137"/>
                    </a:srgbClr>
                  </a:outerShdw>
                </a:effectLst>
                <a:latin typeface="Maiandra GD" panose="020E0502030308020204" pitchFamily="34" charset="0"/>
              </a:rPr>
              <a:t>El destinatario</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 </a:t>
            </a:r>
            <a:r>
              <a:rPr lang="es-EC" sz="2800" i="1" dirty="0">
                <a:effectLst>
                  <a:outerShdw blurRad="38100" dist="38100" dir="2700000" algn="tl">
                    <a:srgbClr val="000000">
                      <a:alpha val="43137"/>
                    </a:srgbClr>
                  </a:outerShdw>
                </a:effectLst>
                <a:latin typeface="Maiandra GD" panose="020E0502030308020204" pitchFamily="34" charset="0"/>
              </a:rPr>
              <a:t>“El ángel de la iglesia en Esmirna” </a:t>
            </a:r>
            <a:r>
              <a:rPr lang="es-EC" sz="2800" dirty="0">
                <a:effectLst>
                  <a:outerShdw blurRad="38100" dist="38100" dir="2700000" algn="tl">
                    <a:srgbClr val="000000">
                      <a:alpha val="43137"/>
                    </a:srgbClr>
                  </a:outerShdw>
                </a:effectLst>
                <a:latin typeface="Maiandra GD" panose="020E0502030308020204" pitchFamily="34" charset="0"/>
              </a:rPr>
              <a:t>(</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v.8</a:t>
            </a:r>
            <a:r>
              <a:rPr lang="es-EC" sz="2800" dirty="0">
                <a:effectLst>
                  <a:outerShdw blurRad="38100" dist="38100" dir="2700000" algn="tl">
                    <a:srgbClr val="000000">
                      <a:alpha val="43137"/>
                    </a:srgbClr>
                  </a:outerShdw>
                </a:effectLst>
                <a:latin typeface="Maiandra GD" panose="020E0502030308020204" pitchFamily="34" charset="0"/>
              </a:rPr>
              <a:t>) y la iglesia misma, como entendemos.</a:t>
            </a:r>
          </a:p>
          <a:p>
            <a:pPr algn="l"/>
            <a:r>
              <a:rPr lang="es-EC" sz="2800" b="1" dirty="0">
                <a:ln>
                  <a:solidFill>
                    <a:schemeClr val="tx1"/>
                  </a:solidFill>
                </a:ln>
                <a:solidFill>
                  <a:srgbClr val="00B0F0"/>
                </a:solidFill>
                <a:effectLst>
                  <a:outerShdw blurRad="38100" dist="38100" dir="2700000" algn="tl">
                    <a:srgbClr val="000000">
                      <a:alpha val="43137"/>
                    </a:srgbClr>
                  </a:outerShdw>
                </a:effectLst>
                <a:latin typeface="Maiandra GD" panose="020E0502030308020204" pitchFamily="34" charset="0"/>
              </a:rPr>
              <a:t>El Remitente </a:t>
            </a:r>
            <a:r>
              <a:rPr lang="es-EC" sz="2800" dirty="0">
                <a:effectLst>
                  <a:outerShdw blurRad="38100" dist="38100" dir="2700000" algn="tl">
                    <a:srgbClr val="000000">
                      <a:alpha val="43137"/>
                    </a:srgbClr>
                  </a:outerShdw>
                </a:effectLst>
                <a:latin typeface="Maiandra GD" panose="020E0502030308020204" pitchFamily="34" charset="0"/>
              </a:rPr>
              <a:t>(</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v.8</a:t>
            </a:r>
            <a:r>
              <a:rPr lang="es-EC" sz="2800" dirty="0">
                <a:effectLst>
                  <a:outerShdw blurRad="38100" dist="38100" dir="2700000" algn="tl">
                    <a:srgbClr val="000000">
                      <a:alpha val="43137"/>
                    </a:srgbClr>
                  </a:outerShdw>
                </a:effectLst>
                <a:latin typeface="Maiandra GD" panose="020E0502030308020204" pitchFamily="34" charset="0"/>
              </a:rPr>
              <a:t>)</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 </a:t>
            </a:r>
            <a:r>
              <a:rPr lang="es-EC" sz="2800" i="1" dirty="0">
                <a:effectLst>
                  <a:outerShdw blurRad="38100" dist="38100" dir="2700000" algn="tl">
                    <a:srgbClr val="000000">
                      <a:alpha val="43137"/>
                    </a:srgbClr>
                  </a:outerShdw>
                </a:effectLst>
                <a:latin typeface="Maiandra GD" panose="020E0502030308020204" pitchFamily="34" charset="0"/>
              </a:rPr>
              <a:t>“El Primero y el Último, el que estuvo muerto y ha vuelto a la vida, dice esto:” </a:t>
            </a:r>
            <a:r>
              <a:rPr lang="es-EC" sz="2800" dirty="0">
                <a:effectLst>
                  <a:outerShdw blurRad="38100" dist="38100" dir="2700000" algn="tl">
                    <a:srgbClr val="000000">
                      <a:alpha val="43137"/>
                    </a:srgbClr>
                  </a:outerShdw>
                </a:effectLst>
                <a:latin typeface="Maiandra GD" panose="020E0502030308020204" pitchFamily="34" charset="0"/>
              </a:rPr>
              <a:t>(</a:t>
            </a:r>
            <a:r>
              <a:rPr lang="es-EC" sz="2800" b="1" dirty="0">
                <a:effectLst>
                  <a:outerShdw blurRad="38100" dist="38100" dir="2700000" algn="tl">
                    <a:srgbClr val="000000">
                      <a:alpha val="43137"/>
                    </a:srgbClr>
                  </a:outerShdw>
                </a:effectLst>
                <a:latin typeface="Maiandra GD" panose="020E0502030308020204" pitchFamily="34" charset="0"/>
              </a:rPr>
              <a:t>LBLA</a:t>
            </a:r>
            <a:r>
              <a:rPr lang="es-EC" sz="2800" dirty="0">
                <a:effectLst>
                  <a:outerShdw blurRad="38100" dist="38100" dir="2700000" algn="tl">
                    <a:srgbClr val="000000">
                      <a:alpha val="43137"/>
                    </a:srgbClr>
                  </a:outerShdw>
                </a:effectLst>
                <a:latin typeface="Maiandra GD" panose="020E0502030308020204" pitchFamily="34" charset="0"/>
              </a:rPr>
              <a:t>) Son palabras que ya vimos en </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1:17,18</a:t>
            </a:r>
            <a:r>
              <a:rPr lang="es-EC" sz="2800" dirty="0">
                <a:effectLst>
                  <a:outerShdw blurRad="38100" dist="38100" dir="2700000" algn="tl">
                    <a:srgbClr val="000000">
                      <a:alpha val="43137"/>
                    </a:srgbClr>
                  </a:outerShdw>
                </a:effectLst>
                <a:latin typeface="Maiandra GD" panose="020E0502030308020204" pitchFamily="34" charset="0"/>
              </a:rPr>
              <a:t>; como sabemos, el Remitente siempre es el mismo: </a:t>
            </a:r>
            <a:r>
              <a:rPr lang="es-EC" sz="2800" b="1" dirty="0">
                <a:solidFill>
                  <a:srgbClr val="800000"/>
                </a:solidFill>
                <a:effectLst>
                  <a:outerShdw blurRad="38100" dist="38100" dir="2700000" algn="tl">
                    <a:srgbClr val="000000">
                      <a:alpha val="43137"/>
                    </a:srgbClr>
                  </a:outerShdw>
                </a:effectLst>
                <a:latin typeface="Maiandra GD" panose="020E0502030308020204" pitchFamily="34" charset="0"/>
              </a:rPr>
              <a:t>JESUCRISTO</a:t>
            </a:r>
            <a:r>
              <a:rPr lang="es-EC" sz="2800" dirty="0">
                <a:effectLst>
                  <a:outerShdw blurRad="38100" dist="38100" dir="2700000" algn="tl">
                    <a:srgbClr val="000000">
                      <a:alpha val="43137"/>
                    </a:srgbClr>
                  </a:outerShdw>
                </a:effectLst>
                <a:latin typeface="Maiandra GD" panose="020E0502030308020204" pitchFamily="34" charset="0"/>
              </a:rPr>
              <a:t>. </a:t>
            </a:r>
            <a:r>
              <a:rPr lang="es-EC" sz="2800" i="1" dirty="0">
                <a:effectLst>
                  <a:outerShdw blurRad="38100" dist="38100" dir="2700000" algn="tl">
                    <a:srgbClr val="000000">
                      <a:alpha val="43137"/>
                    </a:srgbClr>
                  </a:outerShdw>
                </a:effectLst>
                <a:latin typeface="Maiandra GD" panose="020E0502030308020204" pitchFamily="34" charset="0"/>
              </a:rPr>
              <a:t>“El Primero y el Último” </a:t>
            </a:r>
            <a:r>
              <a:rPr lang="es-EC" sz="2800" dirty="0">
                <a:effectLst>
                  <a:outerShdw blurRad="38100" dist="38100" dir="2700000" algn="tl">
                    <a:srgbClr val="000000">
                      <a:alpha val="43137"/>
                    </a:srgbClr>
                  </a:outerShdw>
                </a:effectLst>
                <a:latin typeface="Maiandra GD" panose="020E0502030308020204" pitchFamily="34" charset="0"/>
              </a:rPr>
              <a:t>es expresión exclusiva para la Deidad (</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Is.44:6</a:t>
            </a:r>
            <a:r>
              <a:rPr lang="es-EC" sz="2800" dirty="0">
                <a:effectLst>
                  <a:outerShdw blurRad="38100" dist="38100" dir="2700000" algn="tl">
                    <a:srgbClr val="000000">
                      <a:alpha val="43137"/>
                    </a:srgbClr>
                  </a:outerShdw>
                </a:effectLst>
                <a:latin typeface="Maiandra GD" panose="020E0502030308020204" pitchFamily="34" charset="0"/>
              </a:rPr>
              <a:t>), se refiere aquí a la eternidad de Jesucristo, quien Se encarnó para subir hasta la cruz por el mundo entero (</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1ª Juan 2:2</a:t>
            </a:r>
            <a:r>
              <a:rPr lang="es-EC" sz="2800" dirty="0">
                <a:effectLst>
                  <a:outerShdw blurRad="38100" dist="38100" dir="2700000" algn="tl">
                    <a:srgbClr val="000000">
                      <a:alpha val="43137"/>
                    </a:srgbClr>
                  </a:outerShdw>
                </a:effectLst>
                <a:latin typeface="Maiandra GD" panose="020E0502030308020204" pitchFamily="34" charset="0"/>
              </a:rPr>
              <a:t>), ¡y resucitó de entre los muertos! (</a:t>
            </a:r>
            <a:r>
              <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rPr>
              <a:t>Ro.4:25</a:t>
            </a:r>
            <a:r>
              <a:rPr lang="es-EC" sz="2800" dirty="0">
                <a:effectLst>
                  <a:outerShdw blurRad="38100" dist="38100" dir="2700000" algn="tl">
                    <a:srgbClr val="000000">
                      <a:alpha val="43137"/>
                    </a:srgbClr>
                  </a:outerShdw>
                </a:effectLst>
                <a:latin typeface="Maiandra GD" panose="020E0502030308020204" pitchFamily="34" charset="0"/>
              </a:rPr>
              <a:t>).</a:t>
            </a:r>
            <a:endParaRPr lang="es-EC" sz="2800" b="1" dirty="0">
              <a:ln>
                <a:solidFill>
                  <a:srgbClr val="0000FF"/>
                </a:solidFill>
              </a:ln>
              <a:effectLst>
                <a:outerShdw blurRad="38100" dist="38100" dir="2700000" algn="tl">
                  <a:srgbClr val="000000">
                    <a:alpha val="43137"/>
                  </a:srgbClr>
                </a:outerShdw>
              </a:effectLst>
              <a:latin typeface="Maiandra GD" panose="020E0502030308020204" pitchFamily="34" charset="0"/>
            </a:endParaRPr>
          </a:p>
          <a:p>
            <a:pPr algn="l"/>
            <a:endParaRPr lang="en-US" sz="800" dirty="0">
              <a:latin typeface="Maiandra GD" panose="020E0502030308020204" pitchFamily="34" charset="0"/>
            </a:endParaRPr>
          </a:p>
        </p:txBody>
      </p:sp>
    </p:spTree>
    <p:extLst>
      <p:ext uri="{BB962C8B-B14F-4D97-AF65-F5344CB8AC3E}">
        <p14:creationId xmlns:p14="http://schemas.microsoft.com/office/powerpoint/2010/main" val="294487809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75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75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75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75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edge">
                                      <p:cBhvr>
                                        <p:cTn id="23" dur="2750"/>
                                        <p:tgtEl>
                                          <p:spTgt spid="3">
                                            <p:txEl>
                                              <p:pRg st="2" end="2"/>
                                            </p:txEl>
                                          </p:spTgt>
                                        </p:tgtEl>
                                      </p:cBhvr>
                                    </p:animEffect>
                                  </p:childTnLst>
                                </p:cTn>
                              </p:par>
                              <p:par>
                                <p:cTn id="24" presetID="21" presetClass="entr" presetSubtype="8"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heel(8)">
                                      <p:cBhvr>
                                        <p:cTn id="26" dur="2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1383B0B-56A4-5D0B-1A47-34EED4CE1E9D}"/>
              </a:ext>
            </a:extLst>
          </p:cNvPr>
          <p:cNvSpPr>
            <a:spLocks noGrp="1"/>
          </p:cNvSpPr>
          <p:nvPr>
            <p:ph idx="1"/>
          </p:nvPr>
        </p:nvSpPr>
        <p:spPr>
          <a:xfrm>
            <a:off x="107206" y="100898"/>
            <a:ext cx="6698242" cy="6602599"/>
          </a:xfrm>
        </p:spPr>
        <p:txBody>
          <a:bodyPr>
            <a:normAutofit fontScale="92500" lnSpcReduction="10000"/>
          </a:bodyPr>
          <a:lstStyle/>
          <a:p>
            <a:pPr marL="0" indent="0">
              <a:buNone/>
            </a:pPr>
            <a:r>
              <a:rPr lang="es-EC" sz="2600" b="1" i="1" dirty="0">
                <a:effectLst>
                  <a:outerShdw blurRad="38100" dist="38100" dir="2700000" algn="tl">
                    <a:srgbClr val="000000">
                      <a:alpha val="43137"/>
                    </a:srgbClr>
                  </a:outerShdw>
                </a:effectLst>
                <a:latin typeface="Maiandra GD" panose="020E0502030308020204" pitchFamily="34" charset="0"/>
              </a:rPr>
              <a:t>“Yo conozco tu tribulación, y tu pobreza…” </a:t>
            </a:r>
            <a:r>
              <a:rPr lang="es-EC" sz="2600" b="1" dirty="0">
                <a:effectLst>
                  <a:outerShdw blurRad="38100" dist="38100" dir="2700000" algn="tl">
                    <a:srgbClr val="000000">
                      <a:alpha val="43137"/>
                    </a:srgbClr>
                  </a:outerShdw>
                </a:effectLst>
                <a:latin typeface="Maiandra GD" panose="020E0502030308020204" pitchFamily="34" charset="0"/>
              </a:rPr>
              <a:t>(</a:t>
            </a:r>
            <a:r>
              <a:rPr lang="es-EC" sz="2600" b="1" dirty="0">
                <a:solidFill>
                  <a:srgbClr val="0000FF"/>
                </a:solidFill>
                <a:effectLst>
                  <a:outerShdw blurRad="38100" dist="38100" dir="2700000" algn="tl">
                    <a:srgbClr val="000000">
                      <a:alpha val="43137"/>
                    </a:srgbClr>
                  </a:outerShdw>
                </a:effectLst>
                <a:latin typeface="Maiandra GD" panose="020E0502030308020204" pitchFamily="34" charset="0"/>
              </a:rPr>
              <a:t>2:9</a:t>
            </a:r>
            <a:r>
              <a:rPr lang="es-EC" sz="2600" b="1" dirty="0">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En los manuscritos griegos más antiguos, preferidos por las versiones contemporáneas de la Biblia, no aparecen las palabras </a:t>
            </a:r>
            <a:r>
              <a:rPr lang="es-EC" sz="2400" i="1" dirty="0">
                <a:effectLst>
                  <a:outerShdw blurRad="38100" dist="38100" dir="2700000" algn="tl">
                    <a:srgbClr val="000000">
                      <a:alpha val="43137"/>
                    </a:srgbClr>
                  </a:outerShdw>
                </a:effectLst>
                <a:latin typeface="Maiandra GD" panose="020E0502030308020204" pitchFamily="34" charset="0"/>
              </a:rPr>
              <a:t>“tus obras</a:t>
            </a:r>
            <a:r>
              <a:rPr lang="es-EC" sz="2400" dirty="0">
                <a:effectLst>
                  <a:outerShdw blurRad="38100" dist="38100" dir="2700000" algn="tl">
                    <a:srgbClr val="000000">
                      <a:alpha val="43137"/>
                    </a:srgbClr>
                  </a:outerShdw>
                </a:effectLst>
                <a:latin typeface="Maiandra GD" panose="020E0502030308020204" pitchFamily="34" charset="0"/>
              </a:rPr>
              <a:t>”, como se lee en RVR1960.</a:t>
            </a:r>
            <a:r>
              <a:rPr lang="es-EC" sz="2400" i="1" dirty="0">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Esto nos hace sentir que el Señor muestra a la iglesia en Esmirna una profunda empatía y especial acercamiento, porque no se enfoca en las obras de esta iglesia – que de seguro eran excelentes –, sino en la carga aflictiva que padece.</a:t>
            </a:r>
          </a:p>
          <a:p>
            <a:pPr marL="0" indent="0">
              <a:buNone/>
            </a:pP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La evaluación de la iglesia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2:9</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 </a:t>
            </a:r>
            <a:r>
              <a:rPr lang="es-EC" sz="2400" b="1" i="1" dirty="0">
                <a:effectLst>
                  <a:outerShdw blurRad="38100" dist="38100" dir="2700000" algn="tl">
                    <a:srgbClr val="000000">
                      <a:alpha val="43137"/>
                    </a:srgbClr>
                  </a:outerShdw>
                </a:effectLst>
                <a:latin typeface="Maiandra GD" panose="020E0502030308020204" pitchFamily="34" charset="0"/>
              </a:rPr>
              <a:t>“pero tú eres rico”</a:t>
            </a:r>
          </a:p>
          <a:p>
            <a:pPr marL="0" indent="0">
              <a:buNone/>
            </a:pPr>
            <a:r>
              <a:rPr lang="es-EC" sz="2400" b="1" i="1" dirty="0">
                <a:effectLst>
                  <a:outerShdw blurRad="38100" dist="38100" dir="2700000" algn="tl">
                    <a:srgbClr val="000000">
                      <a:alpha val="43137"/>
                    </a:srgbClr>
                  </a:outerShdw>
                </a:effectLst>
                <a:latin typeface="Maiandra GD" panose="020E0502030308020204" pitchFamily="34" charset="0"/>
              </a:rPr>
              <a:t>“…pero tú eres rico”</a:t>
            </a:r>
            <a:r>
              <a:rPr lang="es-EC" sz="2400" dirty="0">
                <a:effectLst>
                  <a:outerShdw blurRad="38100" dist="38100" dir="2700000" algn="tl">
                    <a:srgbClr val="000000">
                      <a:alpha val="43137"/>
                    </a:srgbClr>
                  </a:outerShdw>
                </a:effectLst>
                <a:latin typeface="Maiandra GD" panose="020E0502030308020204" pitchFamily="34" charset="0"/>
              </a:rPr>
              <a:t>. Las palabras de antes hablan de la condición, pero estas hablan de su calificación: Ante el Señor, la iglesia en Esmirna posee riqueza. ¡Bien cabe aquí recordar la declaración de </a:t>
            </a:r>
            <a:r>
              <a:rPr lang="es-EC" sz="2400" b="1" dirty="0">
                <a:solidFill>
                  <a:srgbClr val="0000FF"/>
                </a:solidFill>
                <a:effectLst>
                  <a:outerShdw blurRad="38100" dist="38100" dir="2700000" algn="tl">
                    <a:srgbClr val="000000">
                      <a:alpha val="43137"/>
                    </a:srgbClr>
                  </a:outerShdw>
                </a:effectLst>
                <a:latin typeface="Maiandra GD" panose="020E0502030308020204" pitchFamily="34" charset="0"/>
              </a:rPr>
              <a:t>2 Co.10:18</a:t>
            </a:r>
            <a:r>
              <a:rPr lang="es-EC" sz="2400" b="1" dirty="0">
                <a:effectLst>
                  <a:outerShdw blurRad="38100" dist="38100" dir="2700000" algn="tl">
                    <a:srgbClr val="000000">
                      <a:alpha val="43137"/>
                    </a:srgbClr>
                  </a:outerShdw>
                </a:effectLst>
                <a:latin typeface="Maiandra GD" panose="020E0502030308020204" pitchFamily="34" charset="0"/>
              </a:rPr>
              <a:t>!</a:t>
            </a:r>
            <a:endParaRPr lang="en-US" sz="2400" dirty="0">
              <a:effectLst>
                <a:outerShdw blurRad="38100" dist="38100" dir="2700000" algn="tl">
                  <a:srgbClr val="000000">
                    <a:alpha val="43137"/>
                  </a:srgbClr>
                </a:outerShdw>
              </a:effectLst>
              <a:latin typeface="Maiandra GD" panose="020E0502030308020204" pitchFamily="34" charset="0"/>
            </a:endParaRPr>
          </a:p>
          <a:p>
            <a:pPr marL="0" indent="0" algn="ctr">
              <a:buNone/>
            </a:pPr>
            <a:r>
              <a:rPr lang="es-EC" sz="2400" b="1" i="1" dirty="0">
                <a:effectLst>
                  <a:outerShdw blurRad="38100" dist="38100" dir="2700000" algn="tl">
                    <a:srgbClr val="000000">
                      <a:alpha val="43137"/>
                    </a:srgbClr>
                  </a:outerShdw>
                </a:effectLst>
                <a:latin typeface="Maiandra GD" panose="020E0502030308020204" pitchFamily="34" charset="0"/>
              </a:rPr>
              <a:t>“no es aprobado el que se alaba a sí mismo,</a:t>
            </a:r>
            <a:endParaRPr lang="en-US" sz="2400" b="1" dirty="0">
              <a:effectLst>
                <a:outerShdw blurRad="38100" dist="38100" dir="2700000" algn="tl">
                  <a:srgbClr val="000000">
                    <a:alpha val="43137"/>
                  </a:srgbClr>
                </a:outerShdw>
              </a:effectLst>
              <a:latin typeface="Maiandra GD" panose="020E0502030308020204" pitchFamily="34" charset="0"/>
            </a:endParaRPr>
          </a:p>
          <a:p>
            <a:pPr marL="0" indent="0" algn="ctr">
              <a:buNone/>
            </a:pPr>
            <a:r>
              <a:rPr lang="es-EC" sz="2400" b="1" i="1" dirty="0">
                <a:effectLst>
                  <a:outerShdw blurRad="38100" dist="38100" dir="2700000" algn="tl">
                    <a:srgbClr val="000000">
                      <a:alpha val="43137"/>
                    </a:srgbClr>
                  </a:outerShdw>
                </a:effectLst>
                <a:latin typeface="Maiandra GD" panose="020E0502030308020204" pitchFamily="34" charset="0"/>
              </a:rPr>
              <a:t>sino aquel a quien Dios alaba.”</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El pastor y la iglesia en Esmirna, por encima de su dura circunstancia, reciben alabanza de </a:t>
            </a:r>
            <a:r>
              <a:rPr lang="es-EC" sz="2400" b="1" dirty="0">
                <a:ln>
                  <a:solidFill>
                    <a:srgbClr val="800000"/>
                  </a:solidFill>
                </a:ln>
                <a:effectLst>
                  <a:outerShdw blurRad="38100" dist="38100" dir="2700000" algn="tl">
                    <a:srgbClr val="000000">
                      <a:alpha val="43137"/>
                    </a:srgbClr>
                  </a:outerShdw>
                </a:effectLst>
                <a:latin typeface="Maiandra GD" panose="020E0502030308020204" pitchFamily="34" charset="0"/>
              </a:rPr>
              <a:t>JESUCRISTO</a:t>
            </a:r>
            <a:r>
              <a:rPr lang="es-EC" sz="2400" dirty="0">
                <a:effectLst>
                  <a:outerShdw blurRad="38100" dist="38100" dir="2700000" algn="tl">
                    <a:srgbClr val="000000">
                      <a:alpha val="43137"/>
                    </a:srgbClr>
                  </a:outerShdw>
                </a:effectLst>
                <a:latin typeface="Maiandra GD" panose="020E0502030308020204" pitchFamily="34" charset="0"/>
              </a:rPr>
              <a:t>, el Señor de la Iglesia.</a:t>
            </a:r>
            <a:endParaRPr lang="en-US" sz="2400"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100" b="1"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s-EC" sz="1100"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s-EC" sz="1100"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100" dirty="0">
              <a:effectLst>
                <a:outerShdw blurRad="38100" dist="38100" dir="2700000" algn="tl">
                  <a:srgbClr val="000000">
                    <a:alpha val="43137"/>
                  </a:srgbClr>
                </a:outerShdw>
              </a:effectLst>
              <a:latin typeface="Maiandra GD" panose="020E0502030308020204" pitchFamily="34" charset="0"/>
            </a:endParaRPr>
          </a:p>
        </p:txBody>
      </p:sp>
      <p:pic>
        <p:nvPicPr>
          <p:cNvPr id="2" name="Imagen 1">
            <a:extLst>
              <a:ext uri="{FF2B5EF4-FFF2-40B4-BE49-F238E27FC236}">
                <a16:creationId xmlns:a16="http://schemas.microsoft.com/office/drawing/2014/main" id="{01E7C460-27FE-8E90-205E-D6EC627A44A5}"/>
              </a:ext>
            </a:extLst>
          </p:cNvPr>
          <p:cNvPicPr>
            <a:picLocks noChangeAspect="1"/>
          </p:cNvPicPr>
          <p:nvPr/>
        </p:nvPicPr>
        <p:blipFill>
          <a:blip r:embed="rId2"/>
          <a:srcRect r="30442" b="-1"/>
          <a:stretch>
            <a:fillRect/>
          </a:stretch>
        </p:blipFill>
        <p:spPr>
          <a:xfrm>
            <a:off x="6229215" y="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11456856"/>
      </p:ext>
    </p:extLst>
  </p:cSld>
  <p:clrMapOvr>
    <a:masterClrMapping/>
  </p:clrMapOvr>
  <mc:AlternateContent xmlns:mc="http://schemas.openxmlformats.org/markup-compatibility/2006" xmlns:p14="http://schemas.microsoft.com/office/powerpoint/2010/main">
    <mc:Choice Requires="p14">
      <p:transition spd="slow" p14:dur="325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750"/>
                                        <p:tgtEl>
                                          <p:spTgt spid="3">
                                            <p:txEl>
                                              <p:pRg st="0" end="0"/>
                                            </p:txEl>
                                          </p:spTgt>
                                        </p:tgtEl>
                                      </p:cBhvr>
                                    </p:animEffect>
                                  </p:childTnLst>
                                </p:cTn>
                              </p:par>
                            </p:childTnLst>
                          </p:cTn>
                        </p:par>
                        <p:par>
                          <p:cTn id="8" fill="hold">
                            <p:stCondLst>
                              <p:cond delay="2750"/>
                            </p:stCondLst>
                            <p:childTnLst>
                              <p:par>
                                <p:cTn id="9" presetID="2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edge">
                                      <p:cBhvr>
                                        <p:cTn id="11" dur="275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225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nodeType="clickEffect">
                                  <p:stCondLst>
                                    <p:cond delay="0"/>
                                  </p:stCondLst>
                                  <p:iterate type="lt">
                                    <p:tmPct val="10000"/>
                                  </p:iterate>
                                  <p:childTnLst>
                                    <p:set>
                                      <p:cBhvr>
                                        <p:cTn id="20" dur="1" fill="hold">
                                          <p:stCondLst>
                                            <p:cond delay="0"/>
                                          </p:stCondLst>
                                        </p:cTn>
                                        <p:tgtEl>
                                          <p:spTgt spid="3">
                                            <p:txEl>
                                              <p:pRg st="3" end="3"/>
                                            </p:txEl>
                                          </p:spTgt>
                                        </p:tgtEl>
                                        <p:attrNameLst>
                                          <p:attrName>style.visibility</p:attrName>
                                        </p:attrNameLst>
                                      </p:cBhvr>
                                      <p:to>
                                        <p:strVal val="visible"/>
                                      </p:to>
                                    </p:set>
                                    <p:anim by="(-#ppt_w*2)" calcmode="lin" valueType="num">
                                      <p:cBhvr rctx="PPT">
                                        <p:cTn id="21" dur="250" autoRev="1" fill="hold">
                                          <p:stCondLst>
                                            <p:cond delay="0"/>
                                          </p:stCondLst>
                                        </p:cTn>
                                        <p:tgtEl>
                                          <p:spTgt spid="3">
                                            <p:txEl>
                                              <p:pRg st="3" end="3"/>
                                            </p:txEl>
                                          </p:spTgt>
                                        </p:tgtEl>
                                        <p:attrNameLst>
                                          <p:attrName>ppt_w</p:attrName>
                                        </p:attrNameLst>
                                      </p:cBhvr>
                                    </p:anim>
                                    <p:anim by="(#ppt_w*0.50)" calcmode="lin" valueType="num">
                                      <p:cBhvr>
                                        <p:cTn id="22" dur="250" decel="50000" autoRev="1" fill="hold">
                                          <p:stCondLst>
                                            <p:cond delay="0"/>
                                          </p:stCondLst>
                                        </p:cTn>
                                        <p:tgtEl>
                                          <p:spTgt spid="3">
                                            <p:txEl>
                                              <p:pRg st="3" end="3"/>
                                            </p:txEl>
                                          </p:spTgt>
                                        </p:tgtEl>
                                        <p:attrNameLst>
                                          <p:attrName>ppt_x</p:attrName>
                                        </p:attrNameLst>
                                      </p:cBhvr>
                                    </p:anim>
                                    <p:anim from="(-#ppt_h/2)" to="(#ppt_y)" calcmode="lin" valueType="num">
                                      <p:cBhvr>
                                        <p:cTn id="23" dur="500" fill="hold">
                                          <p:stCondLst>
                                            <p:cond delay="0"/>
                                          </p:stCondLst>
                                        </p:cTn>
                                        <p:tgtEl>
                                          <p:spTgt spid="3">
                                            <p:txEl>
                                              <p:pRg st="3" end="3"/>
                                            </p:txEl>
                                          </p:spTgt>
                                        </p:tgtEl>
                                        <p:attrNameLst>
                                          <p:attrName>ppt_y</p:attrName>
                                        </p:attrNameLst>
                                      </p:cBhvr>
                                    </p:anim>
                                    <p:animRot by="21600000">
                                      <p:cBhvr>
                                        <p:cTn id="24" dur="500" fill="hold">
                                          <p:stCondLst>
                                            <p:cond delay="0"/>
                                          </p:stCondLst>
                                        </p:cTn>
                                        <p:tgtEl>
                                          <p:spTgt spid="3">
                                            <p:txEl>
                                              <p:pRg st="3" end="3"/>
                                            </p:txEl>
                                          </p:spTgt>
                                        </p:tgtEl>
                                        <p:attrNameLst>
                                          <p:attrName>r</p:attrName>
                                        </p:attrNameLst>
                                      </p:cBhvr>
                                    </p:animRot>
                                  </p:childTnLst>
                                </p:cTn>
                              </p:par>
                              <p:par>
                                <p:cTn id="25" presetID="21" presetClass="entr" presetSubtype="4"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heel(4)">
                                      <p:cBhvr>
                                        <p:cTn id="27" dur="2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5"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35"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3">
                                            <p:txEl>
                                              <p:pRg st="4" end="4"/>
                                            </p:txEl>
                                          </p:spTgt>
                                        </p:tgtEl>
                                      </p:cBhvr>
                                    </p:animEffect>
                                  </p:childTnLst>
                                </p:cTn>
                              </p:par>
                              <p:par>
                                <p:cTn id="40" presetID="25"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45"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5"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6A51EFE-A331-C8CD-F86D-6F359768D5CC}"/>
              </a:ext>
            </a:extLst>
          </p:cNvPr>
          <p:cNvSpPr>
            <a:spLocks noGrp="1"/>
          </p:cNvSpPr>
          <p:nvPr>
            <p:ph idx="1"/>
          </p:nvPr>
        </p:nvSpPr>
        <p:spPr>
          <a:xfrm>
            <a:off x="132430" y="119818"/>
            <a:ext cx="7050340" cy="6665661"/>
          </a:xfrm>
        </p:spPr>
        <p:txBody>
          <a:bodyPr>
            <a:normAutofit fontScale="92500" lnSpcReduction="20000"/>
          </a:bodyPr>
          <a:lstStyle/>
          <a:p>
            <a:pPr marL="0" indent="0">
              <a:buNone/>
            </a:pPr>
            <a:r>
              <a:rPr lang="es-EC" sz="2600" b="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La </a:t>
            </a:r>
            <a:r>
              <a:rPr lang="es-EC" sz="2600"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“sinagoga de Satanás” </a:t>
            </a:r>
            <a:r>
              <a:rPr lang="es-EC" sz="2600" dirty="0">
                <a:solidFill>
                  <a:srgbClr val="0000FF"/>
                </a:solidFill>
                <a:effectLst>
                  <a:outerShdw blurRad="38100" dist="38100" dir="2700000" algn="tl">
                    <a:srgbClr val="000000">
                      <a:alpha val="43137"/>
                    </a:srgbClr>
                  </a:outerShdw>
                </a:effectLst>
                <a:latin typeface="Maiandra GD" panose="020E0502030308020204" pitchFamily="34" charset="0"/>
              </a:rPr>
              <a:t>(</a:t>
            </a:r>
            <a:r>
              <a:rPr lang="es-EC" sz="26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2:9</a:t>
            </a:r>
            <a:r>
              <a:rPr lang="es-EC" sz="2600" dirty="0">
                <a:solidFill>
                  <a:srgbClr val="0000FF"/>
                </a:solidFill>
                <a:effectLst>
                  <a:outerShdw blurRad="38100" dist="38100" dir="2700000" algn="tl">
                    <a:srgbClr val="000000">
                      <a:alpha val="43137"/>
                    </a:srgbClr>
                  </a:outerShdw>
                </a:effectLst>
                <a:latin typeface="Maiandra GD" panose="020E0502030308020204" pitchFamily="34" charset="0"/>
              </a:rPr>
              <a:t>)</a:t>
            </a:r>
            <a:r>
              <a:rPr lang="es-EC" sz="26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El Señor declara que él también está en conocimiento de una blasfemia contra la iglesia por parte de unos que </a:t>
            </a:r>
            <a:r>
              <a:rPr lang="es-EC" sz="2400" i="1" dirty="0">
                <a:effectLst>
                  <a:outerShdw blurRad="38100" dist="38100" dir="2700000" algn="tl">
                    <a:srgbClr val="000000">
                      <a:alpha val="43137"/>
                    </a:srgbClr>
                  </a:outerShdw>
                </a:effectLst>
                <a:latin typeface="Maiandra GD" panose="020E0502030308020204" pitchFamily="34" charset="0"/>
              </a:rPr>
              <a:t>“se dicen ser judíos, y no lo son, sino sinagoga de Satanás”</a:t>
            </a:r>
            <a:r>
              <a:rPr lang="es-EC" sz="2400" dirty="0">
                <a:effectLst>
                  <a:outerShdw blurRad="38100" dist="38100" dir="2700000" algn="tl">
                    <a:srgbClr val="000000">
                      <a:alpha val="43137"/>
                    </a:srgbClr>
                  </a:outerShdw>
                </a:effectLst>
                <a:latin typeface="Maiandra GD" panose="020E0502030308020204" pitchFamily="34" charset="0"/>
              </a:rPr>
              <a:t>. </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La palabra “judío”, más que solamente alusiva a la raza, tiene una connotación espiritual en la Biblia. </a:t>
            </a:r>
            <a:r>
              <a:rPr lang="es-EC" sz="2400" b="1" dirty="0">
                <a:solidFill>
                  <a:srgbClr val="800000"/>
                </a:solidFill>
                <a:effectLst>
                  <a:outerShdw blurRad="38100" dist="38100" dir="2700000" algn="tl">
                    <a:srgbClr val="000000">
                      <a:alpha val="43137"/>
                    </a:srgbClr>
                  </a:outerShdw>
                </a:effectLst>
                <a:latin typeface="Maiandra GD" panose="020E0502030308020204" pitchFamily="34" charset="0"/>
              </a:rPr>
              <a:t>JESÚS</a:t>
            </a:r>
            <a:r>
              <a:rPr lang="es-EC" sz="2400" dirty="0">
                <a:solidFill>
                  <a:srgbClr val="800000"/>
                </a:solidFill>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recriminó a varios judíos: </a:t>
            </a:r>
            <a:r>
              <a:rPr lang="es-EC" sz="2400" i="1" dirty="0">
                <a:effectLst>
                  <a:outerShdw blurRad="38100" dist="38100" dir="2700000" algn="tl">
                    <a:srgbClr val="000000">
                      <a:alpha val="43137"/>
                    </a:srgbClr>
                  </a:outerShdw>
                </a:effectLst>
                <a:latin typeface="Maiandra GD" panose="020E0502030308020204" pitchFamily="34" charset="0"/>
              </a:rPr>
              <a:t>“Si fueras hijos de Abraham, las obras de Abraham haríais… Si vuestro Padre fuese Dios, ciertamente me amaríais… Vosotros sois de vuestro padre el diablo, y las obras de vuestro padre queréis hacer”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Jn.8:39-44</a:t>
            </a:r>
            <a:r>
              <a:rPr lang="es-EC" sz="2400" dirty="0">
                <a:effectLst>
                  <a:outerShdw blurRad="38100" dist="38100" dir="2700000" algn="tl">
                    <a:srgbClr val="000000">
                      <a:alpha val="43137"/>
                    </a:srgbClr>
                  </a:outerShdw>
                </a:effectLst>
                <a:latin typeface="Maiandra GD" panose="020E0502030308020204" pitchFamily="34" charset="0"/>
              </a:rPr>
              <a:t>); y Pablo declara: </a:t>
            </a:r>
            <a:r>
              <a:rPr lang="es-EC" sz="2400" i="1" dirty="0">
                <a:effectLst>
                  <a:outerShdw blurRad="38100" dist="38100" dir="2700000" algn="tl">
                    <a:srgbClr val="000000">
                      <a:alpha val="43137"/>
                    </a:srgbClr>
                  </a:outerShdw>
                </a:effectLst>
                <a:latin typeface="Maiandra GD" panose="020E0502030308020204" pitchFamily="34" charset="0"/>
              </a:rPr>
              <a:t>“Pues no es judío el que lo es exteriormente, ni es la circuncisión la que se hace exteriormente en la carne; sino que es judío el que lo es en lo interior, y la circuncisión es la del corazón, en espíritu, no en letra; la alabanza del cual no viene de los hombres, sino de Dios"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Ro.2:28-29</a:t>
            </a:r>
            <a:r>
              <a:rPr lang="es-EC" sz="2400" dirty="0">
                <a:effectLst>
                  <a:outerShdw blurRad="38100" dist="38100" dir="2700000" algn="tl">
                    <a:srgbClr val="000000">
                      <a:alpha val="43137"/>
                    </a:srgbClr>
                  </a:outerShdw>
                </a:effectLst>
                <a:latin typeface="Maiandra GD" panose="020E0502030308020204" pitchFamily="34" charset="0"/>
              </a:rPr>
              <a:t>). </a:t>
            </a:r>
          </a:p>
          <a:p>
            <a:pPr marL="0" indent="0">
              <a:buNone/>
            </a:pPr>
            <a:r>
              <a:rPr lang="es-EC" sz="2400"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“El diablo echará a algunos de vosotros en la cárcel”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2:9</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i="1" dirty="0">
                <a:effectLst>
                  <a:outerShdw blurRad="38100" dist="38100" dir="2700000" algn="tl">
                    <a:srgbClr val="000000">
                      <a:alpha val="43137"/>
                    </a:srgbClr>
                  </a:outerShdw>
                </a:effectLst>
                <a:latin typeface="Maiandra GD" panose="020E0502030308020204" pitchFamily="34" charset="0"/>
              </a:rPr>
              <a:t>“No temáis en nada…”</a:t>
            </a:r>
            <a:r>
              <a:rPr lang="es-EC" sz="2400" dirty="0">
                <a:effectLst>
                  <a:outerShdw blurRad="38100" dist="38100" dir="2700000" algn="tl">
                    <a:srgbClr val="000000">
                      <a:alpha val="43137"/>
                    </a:srgbClr>
                  </a:outerShdw>
                </a:effectLst>
                <a:latin typeface="Maiandra GD" panose="020E0502030308020204" pitchFamily="34" charset="0"/>
              </a:rPr>
              <a:t>. Es el llamado a estar firmes en una persecución que anticipa el Señor, y señala como su gestor al diablo, que mueve a sus súbditos a lo malo. </a:t>
            </a:r>
            <a:r>
              <a:rPr lang="es-EC" sz="2400" i="1" dirty="0">
                <a:effectLst>
                  <a:outerShdw blurRad="38100" dist="38100" dir="2700000" algn="tl">
                    <a:srgbClr val="000000">
                      <a:alpha val="43137"/>
                    </a:srgbClr>
                  </a:outerShdw>
                </a:effectLst>
                <a:latin typeface="Maiandra GD" panose="020E0502030308020204" pitchFamily="34" charset="0"/>
              </a:rPr>
              <a:t>“Diez días”</a:t>
            </a:r>
            <a:r>
              <a:rPr lang="es-EC" sz="2400" dirty="0">
                <a:effectLst>
                  <a:outerShdw blurRad="38100" dist="38100" dir="2700000" algn="tl">
                    <a:srgbClr val="000000">
                      <a:alpha val="43137"/>
                    </a:srgbClr>
                  </a:outerShdw>
                </a:effectLst>
                <a:latin typeface="Maiandra GD" panose="020E0502030308020204" pitchFamily="34" charset="0"/>
              </a:rPr>
              <a:t> puede ser literal, aunque más puede indicar un tiempo breve, duro pero no permanente. </a:t>
            </a:r>
            <a:endParaRPr lang="es-EC" sz="2400" b="1" i="1" dirty="0">
              <a:ln>
                <a:solidFill>
                  <a:srgbClr val="0000FF"/>
                </a:solidFill>
              </a:ln>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100" i="1" dirty="0">
              <a:effectLst>
                <a:outerShdw blurRad="38100" dist="38100" dir="2700000" algn="tl">
                  <a:srgbClr val="000000">
                    <a:alpha val="43137"/>
                  </a:srgbClr>
                </a:outerShdw>
              </a:effectLst>
              <a:latin typeface="Maiandra GD" panose="020E0502030308020204" pitchFamily="34" charset="0"/>
            </a:endParaRPr>
          </a:p>
        </p:txBody>
      </p:sp>
      <p:pic>
        <p:nvPicPr>
          <p:cNvPr id="4" name="Imagen 3">
            <a:extLst>
              <a:ext uri="{FF2B5EF4-FFF2-40B4-BE49-F238E27FC236}">
                <a16:creationId xmlns:a16="http://schemas.microsoft.com/office/drawing/2014/main" id="{0361909E-8E97-BD8F-3E36-236579ECA333}"/>
              </a:ext>
            </a:extLst>
          </p:cNvPr>
          <p:cNvPicPr>
            <a:picLocks noChangeAspect="1"/>
          </p:cNvPicPr>
          <p:nvPr/>
        </p:nvPicPr>
        <p:blipFill>
          <a:blip r:embed="rId2"/>
          <a:srcRect l="2447" r="32343"/>
          <a:stretch>
            <a:fillRect/>
          </a:stretch>
        </p:blipFill>
        <p:spPr>
          <a:xfrm>
            <a:off x="6949440" y="10"/>
            <a:ext cx="524256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47131745"/>
      </p:ext>
    </p:extLst>
  </p:cSld>
  <p:clrMapOvr>
    <a:masterClrMapping/>
  </p:clrMapOvr>
  <mc:AlternateContent xmlns:mc="http://schemas.openxmlformats.org/markup-compatibility/2006" xmlns:p14="http://schemas.microsoft.com/office/powerpoint/2010/main">
    <mc:Choice Requires="p14">
      <p:transition spd="slow" p14:dur="375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750"/>
                                        <p:tgtEl>
                                          <p:spTgt spid="3">
                                            <p:txEl>
                                              <p:pRg st="0" end="0"/>
                                            </p:txEl>
                                          </p:spTgt>
                                        </p:tgtEl>
                                      </p:cBhvr>
                                    </p:animEffect>
                                    <p:anim calcmode="lin" valueType="num">
                                      <p:cBhvr>
                                        <p:cTn id="8" dur="275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75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2750"/>
                            </p:stCondLst>
                            <p:childTnLst>
                              <p:par>
                                <p:cTn id="11" presetID="22" presetClass="entr" presetSubtype="1"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up)">
                                      <p:cBhvr>
                                        <p:cTn id="13" dur="175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edge">
                                      <p:cBhvr>
                                        <p:cTn id="18" dur="3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nodeType="clickEffect">
                                  <p:stCondLst>
                                    <p:cond delay="0"/>
                                  </p:stCondLst>
                                  <p:iterate type="lt">
                                    <p:tmPct val="10000"/>
                                  </p:iterate>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p:cTn id="23" dur="25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25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25" dur="25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25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250" tmFilter="0,0; .5, 1; 1, 1"/>
                                        <p:tgtEl>
                                          <p:spTgt spid="3">
                                            <p:txEl>
                                              <p:pRg st="3" end="3"/>
                                            </p:txEl>
                                          </p:spTgt>
                                        </p:tgtEl>
                                      </p:cBhvr>
                                    </p:animEffect>
                                  </p:childTnLst>
                                </p:cTn>
                              </p:par>
                              <p:par>
                                <p:cTn id="28" presetID="13" presetClass="entr" presetSubtype="16"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plus(in)">
                                      <p:cBhvr>
                                        <p:cTn id="30" dur="2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1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6" dur="1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C2998429-56FA-AD11-FDAC-F3296A023E24}"/>
              </a:ext>
            </a:extLst>
          </p:cNvPr>
          <p:cNvPicPr>
            <a:picLocks noChangeAspect="1"/>
          </p:cNvPicPr>
          <p:nvPr/>
        </p:nvPicPr>
        <p:blipFill>
          <a:blip r:embed="rId2"/>
          <a:srcRect l="12853" r="15796" b="-1"/>
          <a:stretch>
            <a:fillRect/>
          </a:stretch>
        </p:blipFill>
        <p:spPr>
          <a:xfrm>
            <a:off x="20" y="10"/>
            <a:ext cx="4912515"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01C14E2F-7BEA-4991-A6A8-EC4F44B1C503}"/>
              </a:ext>
            </a:extLst>
          </p:cNvPr>
          <p:cNvSpPr>
            <a:spLocks noGrp="1"/>
          </p:cNvSpPr>
          <p:nvPr>
            <p:ph idx="1"/>
          </p:nvPr>
        </p:nvSpPr>
        <p:spPr>
          <a:xfrm>
            <a:off x="4771697" y="189186"/>
            <a:ext cx="7254239" cy="6545843"/>
          </a:xfrm>
        </p:spPr>
        <p:txBody>
          <a:bodyPr>
            <a:normAutofit/>
          </a:bodyPr>
          <a:lstStyle/>
          <a:p>
            <a:pPr marL="0" indent="0">
              <a:buNone/>
            </a:pPr>
            <a:r>
              <a:rPr lang="es-EC" b="1" dirty="0">
                <a:ln>
                  <a:solidFill>
                    <a:srgbClr val="0000FF"/>
                  </a:solidFill>
                </a:ln>
                <a:effectLst>
                  <a:outerShdw blurRad="38100" dist="38100" dir="2700000" algn="tl">
                    <a:srgbClr val="000000">
                      <a:alpha val="43137"/>
                    </a:srgbClr>
                  </a:outerShdw>
                </a:effectLst>
                <a:latin typeface="Maiandra GD" panose="020E0502030308020204" pitchFamily="34" charset="0"/>
              </a:rPr>
              <a:t>La recompensa a la fidelidad </a:t>
            </a:r>
            <a:r>
              <a:rPr lang="es-EC" dirty="0">
                <a:effectLst>
                  <a:outerShdw blurRad="38100" dist="38100" dir="2700000" algn="tl">
                    <a:srgbClr val="000000">
                      <a:alpha val="43137"/>
                    </a:srgbClr>
                  </a:outerShdw>
                </a:effectLst>
                <a:latin typeface="Maiandra GD" panose="020E0502030308020204" pitchFamily="34" charset="0"/>
              </a:rPr>
              <a:t>(</a:t>
            </a:r>
            <a:r>
              <a:rPr lang="es-EC"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2:10</a:t>
            </a:r>
            <a:r>
              <a:rPr lang="es-EC" dirty="0">
                <a:effectLst>
                  <a:outerShdw blurRad="38100" dist="38100" dir="2700000" algn="tl">
                    <a:srgbClr val="000000">
                      <a:alpha val="43137"/>
                    </a:srgbClr>
                  </a:outerShdw>
                </a:effectLst>
                <a:latin typeface="Maiandra GD" panose="020E0502030308020204" pitchFamily="34" charset="0"/>
              </a:rPr>
              <a:t>)</a:t>
            </a:r>
            <a:r>
              <a:rPr lang="es-EC" b="1" dirty="0">
                <a:ln>
                  <a:solidFill>
                    <a:srgbClr val="0000FF"/>
                  </a:solidFill>
                </a:ln>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b="1" i="1" dirty="0">
                <a:ln>
                  <a:solidFill>
                    <a:srgbClr val="0000FF"/>
                  </a:solidFill>
                </a:ln>
                <a:effectLst>
                  <a:outerShdw blurRad="38100" dist="38100" dir="2700000" algn="tl">
                    <a:srgbClr val="000000">
                      <a:alpha val="43137"/>
                    </a:srgbClr>
                  </a:outerShdw>
                </a:effectLst>
                <a:latin typeface="Maiandra GD" panose="020E0502030308020204" pitchFamily="34" charset="0"/>
              </a:rPr>
              <a:t>“</a:t>
            </a:r>
            <a:r>
              <a:rPr lang="es-EC" sz="2400" b="1" i="1" dirty="0">
                <a:effectLst>
                  <a:outerShdw blurRad="38100" dist="38100" dir="2700000" algn="tl">
                    <a:srgbClr val="000000">
                      <a:alpha val="43137"/>
                    </a:srgbClr>
                  </a:outerShdw>
                </a:effectLst>
                <a:latin typeface="Maiandra GD" panose="020E0502030308020204" pitchFamily="34" charset="0"/>
              </a:rPr>
              <a:t>Sé fiel hasta la muerte, y Yo te daré la corona de vida”</a:t>
            </a:r>
            <a:r>
              <a:rPr lang="es-EC" sz="2400" b="1" dirty="0">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Es galardón que ofrece al Señor a los que por Su causa tuvieren que pagar con su vida; esta misma corona está ofrecida en </a:t>
            </a:r>
            <a:r>
              <a:rPr lang="es-EC" sz="2400" b="1" dirty="0">
                <a:solidFill>
                  <a:srgbClr val="0000FF"/>
                </a:solidFill>
                <a:effectLst>
                  <a:outerShdw blurRad="38100" dist="38100" dir="2700000" algn="tl">
                    <a:srgbClr val="000000">
                      <a:alpha val="43137"/>
                    </a:srgbClr>
                  </a:outerShdw>
                </a:effectLst>
                <a:latin typeface="Maiandra GD" panose="020E0502030308020204" pitchFamily="34" charset="0"/>
              </a:rPr>
              <a:t>Stg.1:12</a:t>
            </a:r>
            <a:r>
              <a:rPr lang="es-EC" sz="2400" dirty="0">
                <a:effectLst>
                  <a:outerShdw blurRad="38100" dist="38100" dir="2700000" algn="tl">
                    <a:srgbClr val="000000">
                      <a:alpha val="43137"/>
                    </a:srgbClr>
                  </a:outerShdw>
                </a:effectLst>
                <a:latin typeface="Maiandra GD" panose="020E0502030308020204" pitchFamily="34" charset="0"/>
              </a:rPr>
              <a:t>.</a:t>
            </a:r>
          </a:p>
          <a:p>
            <a:pPr marL="0" indent="0">
              <a:buNone/>
            </a:pP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“El </a:t>
            </a:r>
            <a:r>
              <a:rPr lang="en-US" b="1" i="1" dirty="0" err="1">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que</a:t>
            </a: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 </a:t>
            </a:r>
            <a:r>
              <a:rPr lang="en-US" b="1" i="1" dirty="0" err="1">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tiene</a:t>
            </a: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 </a:t>
            </a:r>
            <a:r>
              <a:rPr lang="en-US" b="1" i="1" dirty="0" err="1">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oído</a:t>
            </a: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2:11a</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 </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El Espíritu Santo habla a las iglesias. Nunca descuidemos estar atentos a Su voz.</a:t>
            </a:r>
          </a:p>
          <a:p>
            <a:pPr marL="0" indent="0">
              <a:buNone/>
            </a:pP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“El </a:t>
            </a:r>
            <a:r>
              <a:rPr lang="en-US" b="1" i="1" dirty="0" err="1">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que</a:t>
            </a: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 </a:t>
            </a:r>
            <a:r>
              <a:rPr lang="en-US" b="1" i="1" dirty="0" err="1">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venciere</a:t>
            </a:r>
            <a:r>
              <a:rPr lang="en-US" b="1" i="1" dirty="0">
                <a:ln>
                  <a:solidFill>
                    <a:srgbClr val="002060"/>
                  </a:solidFill>
                </a:ln>
                <a:solidFill>
                  <a:srgbClr val="00B0F0"/>
                </a:solidFill>
                <a:effectLst>
                  <a:outerShdw blurRad="38100" dist="38100" dir="2700000" algn="tl">
                    <a:srgbClr val="000000">
                      <a:alpha val="43137"/>
                    </a:srgbClr>
                  </a:outerShdw>
                </a:effectLst>
                <a:latin typeface="Maiandra GD" panose="020E0502030308020204" pitchFamily="34" charset="0"/>
              </a:rPr>
              <a:t>…” </a:t>
            </a:r>
            <a:r>
              <a:rPr lang="es-EC" sz="2400" b="1" dirty="0">
                <a:effectLst>
                  <a:outerShdw blurRad="38100" dist="38100" dir="2700000" algn="tl">
                    <a:srgbClr val="000000">
                      <a:alpha val="43137"/>
                    </a:srgbClr>
                  </a:outerShdw>
                </a:effectLst>
                <a:latin typeface="Maiandra GD" panose="020E0502030308020204" pitchFamily="34" charset="0"/>
              </a:rPr>
              <a:t>(</a:t>
            </a:r>
            <a:r>
              <a:rPr lang="es-EC"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2:11b</a:t>
            </a:r>
            <a:r>
              <a:rPr lang="es-EC" sz="2400" b="1" dirty="0">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El Señor JESÚS hace esta declaración para los creyentes en Esmirna y, por extensión, a todo creyente (</a:t>
            </a:r>
            <a:r>
              <a:rPr lang="es-EC" sz="2400" b="1" dirty="0">
                <a:solidFill>
                  <a:srgbClr val="0000FF"/>
                </a:solidFill>
                <a:effectLst>
                  <a:outerShdw blurRad="38100" dist="38100" dir="2700000" algn="tl">
                    <a:srgbClr val="000000">
                      <a:alpha val="43137"/>
                    </a:srgbClr>
                  </a:outerShdw>
                </a:effectLst>
                <a:latin typeface="Maiandra GD" panose="020E0502030308020204" pitchFamily="34" charset="0"/>
              </a:rPr>
              <a:t>1 Jn.4:4-5</a:t>
            </a:r>
            <a:r>
              <a:rPr lang="es-EC" sz="2400" dirty="0">
                <a:effectLst>
                  <a:outerShdw blurRad="38100" dist="38100" dir="2700000" algn="tl">
                    <a:srgbClr val="000000">
                      <a:alpha val="43137"/>
                    </a:srgbClr>
                  </a:outerShdw>
                </a:effectLst>
                <a:latin typeface="Maiandra GD" panose="020E0502030308020204" pitchFamily="34" charset="0"/>
              </a:rPr>
              <a:t>). La </a:t>
            </a:r>
            <a:r>
              <a:rPr lang="es-EC" sz="2400" i="1" dirty="0">
                <a:effectLst>
                  <a:outerShdw blurRad="38100" dist="38100" dir="2700000" algn="tl">
                    <a:srgbClr val="000000">
                      <a:alpha val="43137"/>
                    </a:srgbClr>
                  </a:outerShdw>
                </a:effectLst>
                <a:latin typeface="Maiandra GD" panose="020E0502030308020204" pitchFamily="34" charset="0"/>
              </a:rPr>
              <a:t>segunda muerte </a:t>
            </a:r>
            <a:r>
              <a:rPr lang="es-EC" sz="2400" dirty="0">
                <a:effectLst>
                  <a:outerShdw blurRad="38100" dist="38100" dir="2700000" algn="tl">
                    <a:srgbClr val="000000">
                      <a:alpha val="43137"/>
                    </a:srgbClr>
                  </a:outerShdw>
                </a:effectLst>
                <a:latin typeface="Maiandra GD" panose="020E0502030308020204" pitchFamily="34" charset="0"/>
              </a:rPr>
              <a:t>se refiere al juicio final de los impío, de lo cual se hablará con más detalle más adelante (</a:t>
            </a:r>
            <a:r>
              <a:rPr lang="es-EC" sz="2400" b="1" dirty="0">
                <a:solidFill>
                  <a:srgbClr val="0000FF"/>
                </a:solidFill>
                <a:effectLst>
                  <a:outerShdw blurRad="38100" dist="38100" dir="2700000" algn="tl">
                    <a:srgbClr val="000000">
                      <a:alpha val="43137"/>
                    </a:srgbClr>
                  </a:outerShdw>
                </a:effectLst>
                <a:latin typeface="Maiandra GD" panose="020E0502030308020204" pitchFamily="34" charset="0"/>
              </a:rPr>
              <a:t>Ap.20:6,14;21:8</a:t>
            </a:r>
            <a:r>
              <a:rPr lang="es-EC" sz="2400" dirty="0">
                <a:effectLst>
                  <a:outerShdw blurRad="38100" dist="38100" dir="2700000" algn="tl">
                    <a:srgbClr val="000000">
                      <a:alpha val="43137"/>
                    </a:srgbClr>
                  </a:outerShdw>
                </a:effectLst>
                <a:latin typeface="Maiandra GD" panose="020E0502030308020204" pitchFamily="34" charset="0"/>
              </a:rPr>
              <a:t>). Los creyentes redimidos no sufrirán ningún "daño" por ese juicio; su pecado fue juzgado en la cruz y, en Cristo, ya no hay condenación (</a:t>
            </a:r>
            <a:r>
              <a:rPr lang="es-EC" sz="2400" b="1" dirty="0">
                <a:solidFill>
                  <a:srgbClr val="0000FF"/>
                </a:solidFill>
                <a:effectLst>
                  <a:outerShdw blurRad="38100" dist="38100" dir="2700000" algn="tl">
                    <a:srgbClr val="000000">
                      <a:alpha val="43137"/>
                    </a:srgbClr>
                  </a:outerShdw>
                </a:effectLst>
                <a:latin typeface="Maiandra GD" panose="020E0502030308020204" pitchFamily="34" charset="0"/>
              </a:rPr>
              <a:t>Ro.8:1</a:t>
            </a:r>
            <a:r>
              <a:rPr lang="es-EC" sz="2400" dirty="0">
                <a:effectLst>
                  <a:outerShdw blurRad="38100" dist="38100" dir="2700000" algn="tl">
                    <a:srgbClr val="000000">
                      <a:alpha val="43137"/>
                    </a:srgbClr>
                  </a:outerShdw>
                </a:effectLst>
                <a:latin typeface="Maiandra GD" panose="020E0502030308020204" pitchFamily="34" charset="0"/>
              </a:rPr>
              <a:t>).</a:t>
            </a:r>
            <a:endParaRPr lang="en-US" sz="2400"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400" dirty="0">
              <a:latin typeface="Maiandra GD" panose="020E0502030308020204" pitchFamily="34" charset="0"/>
            </a:endParaRPr>
          </a:p>
          <a:p>
            <a:pPr marL="0" indent="0">
              <a:buNone/>
            </a:pPr>
            <a:endParaRPr lang="en-US" sz="1400" b="1" i="1" dirty="0">
              <a:latin typeface="Maiandra GD" panose="020E0502030308020204" pitchFamily="34" charset="0"/>
            </a:endParaRPr>
          </a:p>
          <a:p>
            <a:pPr marL="0" indent="0">
              <a:buNone/>
            </a:pPr>
            <a:endParaRPr lang="en-US" sz="1400" dirty="0"/>
          </a:p>
        </p:txBody>
      </p:sp>
    </p:spTree>
    <p:extLst>
      <p:ext uri="{BB962C8B-B14F-4D97-AF65-F5344CB8AC3E}">
        <p14:creationId xmlns:p14="http://schemas.microsoft.com/office/powerpoint/2010/main" val="3412096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000"/>
                                        <p:tgtEl>
                                          <p:spTgt spid="4"/>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1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9" dur="1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75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5" dur="1750" fill="hold"/>
                                        <p:tgtEl>
                                          <p:spTgt spid="3">
                                            <p:txEl>
                                              <p:pRg st="2" end="2"/>
                                            </p:txEl>
                                          </p:spTgt>
                                        </p:tgtEl>
                                        <p:attrNameLst>
                                          <p:attrName>ppt_y</p:attrName>
                                        </p:attrNameLst>
                                      </p:cBhvr>
                                      <p:tavLst>
                                        <p:tav tm="0">
                                          <p:val>
                                            <p:strVal val="0-#ppt_h/2"/>
                                          </p:val>
                                        </p:tav>
                                        <p:tav tm="100000">
                                          <p:val>
                                            <p:strVal val="#ppt_y"/>
                                          </p:val>
                                        </p:tav>
                                      </p:tavLst>
                                    </p:anim>
                                  </p:childTnLst>
                                </p:cTn>
                              </p:par>
                              <p:par>
                                <p:cTn id="26" presetID="2" presetClass="entr" presetSubtype="3"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175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9" dur="175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1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1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1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wedge">
                                      <p:cBhvr>
                                        <p:cTn id="4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4121561-392E-4887-9C1F-E06486064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LA MAGNÍFICA ACRÓPOLIS DE PÉRGAMO Los reyes de la Dinastía ...">
            <a:extLst>
              <a:ext uri="{FF2B5EF4-FFF2-40B4-BE49-F238E27FC236}">
                <a16:creationId xmlns:a16="http://schemas.microsoft.com/office/drawing/2014/main" id="{F32D1940-C2F8-9A0D-57B7-15B21F3CBAA4}"/>
              </a:ext>
            </a:extLst>
          </p:cNvPr>
          <p:cNvPicPr>
            <a:picLocks noChangeAspect="1"/>
          </p:cNvPicPr>
          <p:nvPr/>
        </p:nvPicPr>
        <p:blipFill>
          <a:blip r:embed="rId2"/>
          <a:srcRect t="13709"/>
          <a:stretch>
            <a:fillRect/>
          </a:stretch>
        </p:blipFill>
        <p:spPr>
          <a:xfrm>
            <a:off x="180753" y="90382"/>
            <a:ext cx="3766933" cy="2780404"/>
          </a:xfrm>
          <a:prstGeom prst="rect">
            <a:avLst/>
          </a:prstGeom>
          <a:effectLst>
            <a:softEdge rad="215900"/>
          </a:effectLst>
        </p:spPr>
      </p:pic>
      <p:pic>
        <p:nvPicPr>
          <p:cNvPr id="4" name="Imagen 3">
            <a:extLst>
              <a:ext uri="{FF2B5EF4-FFF2-40B4-BE49-F238E27FC236}">
                <a16:creationId xmlns:a16="http://schemas.microsoft.com/office/drawing/2014/main" id="{DE33022F-29B7-5F3A-1ED8-D3331B0F8762}"/>
              </a:ext>
            </a:extLst>
          </p:cNvPr>
          <p:cNvPicPr>
            <a:picLocks noChangeAspect="1"/>
          </p:cNvPicPr>
          <p:nvPr/>
        </p:nvPicPr>
        <p:blipFill>
          <a:blip r:embed="rId3">
            <a:extLst>
              <a:ext uri="{BEBA8EAE-BF5A-486C-A8C5-ECC9F3942E4B}">
                <a14:imgProps xmlns:a14="http://schemas.microsoft.com/office/drawing/2010/main">
                  <a14:imgLayer r:embed="rId4">
                    <a14:imgEffect>
                      <a14:artisticCement/>
                    </a14:imgEffect>
                  </a14:imgLayer>
                </a14:imgProps>
              </a:ext>
              <a:ext uri="{28A0092B-C50C-407E-A947-70E740481C1C}">
                <a14:useLocalDpi xmlns:a14="http://schemas.microsoft.com/office/drawing/2010/main" val="0"/>
              </a:ext>
            </a:extLst>
          </a:blip>
          <a:srcRect l="900" r="3" b="3"/>
          <a:stretch>
            <a:fillRect/>
          </a:stretch>
        </p:blipFill>
        <p:spPr>
          <a:xfrm>
            <a:off x="180753" y="2961167"/>
            <a:ext cx="3766933" cy="3896833"/>
          </a:xfrm>
          <a:prstGeom prst="rect">
            <a:avLst/>
          </a:prstGeom>
          <a:effectLst>
            <a:softEdge rad="152400"/>
          </a:effectLst>
        </p:spPr>
      </p:pic>
      <p:sp>
        <p:nvSpPr>
          <p:cNvPr id="3" name="Marcador de contenido 2">
            <a:extLst>
              <a:ext uri="{FF2B5EF4-FFF2-40B4-BE49-F238E27FC236}">
                <a16:creationId xmlns:a16="http://schemas.microsoft.com/office/drawing/2014/main" id="{57CA481E-8A5B-5C2B-6362-B601D4A64A26}"/>
              </a:ext>
            </a:extLst>
          </p:cNvPr>
          <p:cNvSpPr>
            <a:spLocks noGrp="1"/>
          </p:cNvSpPr>
          <p:nvPr>
            <p:ph idx="1"/>
          </p:nvPr>
        </p:nvSpPr>
        <p:spPr>
          <a:xfrm>
            <a:off x="3947686" y="195492"/>
            <a:ext cx="8109782" cy="6514312"/>
          </a:xfrm>
        </p:spPr>
        <p:txBody>
          <a:bodyPr>
            <a:normAutofit fontScale="92500"/>
          </a:bodyPr>
          <a:lstStyle/>
          <a:p>
            <a:pPr marL="0" indent="0">
              <a:buNone/>
            </a:pPr>
            <a:r>
              <a:rPr lang="es-EC" b="1" dirty="0">
                <a:ln>
                  <a:solidFill>
                    <a:schemeClr val="accent3">
                      <a:lumMod val="75000"/>
                    </a:schemeClr>
                  </a:solidFill>
                </a:ln>
                <a:effectLst>
                  <a:outerShdw blurRad="38100" dist="38100" dir="2700000" algn="tl">
                    <a:srgbClr val="000000">
                      <a:alpha val="43137"/>
                    </a:srgbClr>
                  </a:outerShdw>
                </a:effectLst>
                <a:latin typeface="Maiandra GD" panose="020E0502030308020204" pitchFamily="34" charset="0"/>
              </a:rPr>
              <a:t>El mensaje a la iglesia en Pérgamo. </a:t>
            </a:r>
            <a:r>
              <a:rPr lang="es-EC" sz="2400" b="1" dirty="0">
                <a:ln>
                  <a:solidFill>
                    <a:schemeClr val="accent3">
                      <a:lumMod val="75000"/>
                    </a:schemeClr>
                  </a:solidFill>
                </a:ln>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38100" dist="38100" dir="2700000" algn="tl">
                    <a:srgbClr val="000000">
                      <a:alpha val="43137"/>
                    </a:srgbClr>
                  </a:outerShdw>
                </a:effectLst>
                <a:latin typeface="Maiandra GD" panose="020E0502030308020204" pitchFamily="34" charset="0"/>
              </a:rPr>
              <a:t>Ap.2:12-17</a:t>
            </a:r>
            <a:r>
              <a:rPr lang="es-EC" sz="2400" b="1" dirty="0">
                <a:ln>
                  <a:solidFill>
                    <a:schemeClr val="accent3">
                      <a:lumMod val="75000"/>
                    </a:schemeClr>
                  </a:solidFill>
                </a:ln>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800000"/>
                  </a:solidFill>
                </a:ln>
                <a:effectLst>
                  <a:outerShdw blurRad="38100" dist="38100" dir="2700000" algn="tl">
                    <a:srgbClr val="000000">
                      <a:alpha val="43137"/>
                    </a:srgbClr>
                  </a:outerShdw>
                </a:effectLst>
                <a:latin typeface="Maiandra GD" panose="020E0502030308020204" pitchFamily="34" charset="0"/>
              </a:rPr>
              <a:t> </a:t>
            </a:r>
          </a:p>
          <a:p>
            <a:pPr marL="0" indent="0">
              <a:buNone/>
            </a:pPr>
            <a:r>
              <a:rPr lang="es-EC" sz="2400" dirty="0">
                <a:effectLst>
                  <a:outerShdw blurRad="50800" dist="38100" dir="2700000" algn="tl">
                    <a:srgbClr val="000000">
                      <a:alpha val="40000"/>
                    </a:srgbClr>
                  </a:outerShdw>
                </a:effectLst>
                <a:latin typeface="Maiandra GD" panose="020E0502030308020204" pitchFamily="34" charset="0"/>
              </a:rPr>
              <a:t>Pérgamo era una ciudad próspera que había sido gobernada por el imperio Lidia, luego por los persas, después por Alejandro de Macedonia y, desde el siglo 2 A.C., formaba parte del imperio romano; esto pudo haber afectado su identidad en más de una manera, y religiosamente había sido asiento de distintas deidades. </a:t>
            </a:r>
            <a:r>
              <a:rPr lang="es-EC" sz="2400" dirty="0">
                <a:effectLst>
                  <a:outerShdw blurRad="38100" dist="38100" dir="2700000" algn="tl">
                    <a:srgbClr val="000000">
                      <a:alpha val="43137"/>
                    </a:srgbClr>
                  </a:outerShdw>
                </a:effectLst>
                <a:latin typeface="Maiandra GD" panose="020E0502030308020204" pitchFamily="34" charset="0"/>
              </a:rPr>
              <a:t>En el siglo I era un centro principal del culto imperial romano, contando con una acrópolis, un lugar alto donde había lugares de adoración a los dioses. En esta ciudad se había levantado una iglesia cristiana, que estaba bajo la supervisión apostólica de Juan.</a:t>
            </a:r>
            <a:endParaRPr lang="en-US" sz="2400" dirty="0">
              <a:effectLst>
                <a:outerShdw blurRad="38100" dist="38100" dir="2700000" algn="tl">
                  <a:srgbClr val="000000">
                    <a:alpha val="43137"/>
                  </a:srgbClr>
                </a:outerShdw>
              </a:effectLst>
              <a:latin typeface="Maiandra GD" panose="020E0502030308020204" pitchFamily="34" charset="0"/>
            </a:endParaRPr>
          </a:p>
          <a:p>
            <a:pPr marL="0" indent="0">
              <a:buNone/>
            </a:pPr>
            <a:r>
              <a:rPr lang="es-EC" b="1" dirty="0">
                <a:ln>
                  <a:solidFill>
                    <a:srgbClr val="006666"/>
                  </a:solidFill>
                </a:ln>
                <a:effectLst>
                  <a:outerShdw blurRad="50800" dist="38100" dir="2700000" algn="tl">
                    <a:srgbClr val="000000">
                      <a:alpha val="40000"/>
                    </a:srgbClr>
                  </a:outerShdw>
                </a:effectLst>
                <a:latin typeface="Maiandra GD" panose="020E0502030308020204" pitchFamily="34" charset="0"/>
              </a:rPr>
              <a:t>El destinatario. </a:t>
            </a:r>
            <a:r>
              <a:rPr lang="es-EC" sz="2400" i="1" dirty="0">
                <a:effectLst>
                  <a:outerShdw blurRad="50800" dist="38100" dir="2700000" algn="tl">
                    <a:srgbClr val="000000">
                      <a:alpha val="40000"/>
                    </a:srgbClr>
                  </a:outerShdw>
                </a:effectLst>
                <a:latin typeface="Maiandra GD" panose="020E0502030308020204" pitchFamily="34" charset="0"/>
              </a:rPr>
              <a:t>“El ángel de la iglesia en Pérgamo”</a:t>
            </a:r>
            <a:r>
              <a:rPr lang="es-EC" sz="2400" dirty="0">
                <a:effectLst>
                  <a:outerShdw blurRad="50800" dist="38100" dir="2700000" algn="tl">
                    <a:srgbClr val="000000">
                      <a:alpha val="40000"/>
                    </a:srgbClr>
                  </a:outerShdw>
                </a:effectLst>
                <a:latin typeface="Maiandra GD" panose="020E0502030308020204" pitchFamily="34" charset="0"/>
              </a:rPr>
              <a:t>, y la iglesia misma.</a:t>
            </a:r>
            <a:endParaRPr lang="en-US" sz="2400" dirty="0">
              <a:latin typeface="Maiandra GD" panose="020E0502030308020204" pitchFamily="34" charset="0"/>
            </a:endParaRPr>
          </a:p>
          <a:p>
            <a:pPr marL="0" indent="0">
              <a:buNone/>
            </a:pPr>
            <a:r>
              <a:rPr lang="es-EC" b="1" dirty="0">
                <a:ln>
                  <a:solidFill>
                    <a:srgbClr val="006666"/>
                  </a:solidFill>
                </a:ln>
                <a:effectLst>
                  <a:outerShdw blurRad="50800" dist="38100" dir="2700000" algn="tl">
                    <a:srgbClr val="000000">
                      <a:alpha val="40000"/>
                    </a:srgbClr>
                  </a:outerShdw>
                </a:effectLst>
                <a:latin typeface="Maiandra GD" panose="020E0502030308020204" pitchFamily="34" charset="0"/>
              </a:rPr>
              <a:t>El Remitente </a:t>
            </a:r>
            <a:r>
              <a:rPr lang="es-EC" sz="2400" dirty="0">
                <a:effectLst>
                  <a:outerShdw blurRad="50800" dist="38100" dir="2700000" algn="tl">
                    <a:srgbClr val="000000">
                      <a:alpha val="40000"/>
                    </a:srgbClr>
                  </a:outerShdw>
                </a:effectLst>
                <a:latin typeface="Maiandra GD" panose="020E0502030308020204" pitchFamily="34" charset="0"/>
              </a:rPr>
              <a:t>(</a:t>
            </a:r>
            <a:r>
              <a:rPr lang="es-EC" sz="2400" b="1" dirty="0">
                <a:ln>
                  <a:solidFill>
                    <a:srgbClr val="0000FF"/>
                  </a:solidFill>
                </a:ln>
                <a:effectLst>
                  <a:outerShdw blurRad="50800" dist="38100" dir="2700000" algn="tl">
                    <a:srgbClr val="000000">
                      <a:alpha val="40000"/>
                    </a:srgbClr>
                  </a:outerShdw>
                </a:effectLst>
                <a:latin typeface="Maiandra GD" panose="020E0502030308020204" pitchFamily="34" charset="0"/>
              </a:rPr>
              <a:t>v.12</a:t>
            </a:r>
            <a:r>
              <a:rPr lang="es-EC" sz="2400" dirty="0">
                <a:effectLst>
                  <a:outerShdw blurRad="50800" dist="38100" dir="2700000" algn="tl">
                    <a:srgbClr val="000000">
                      <a:alpha val="40000"/>
                    </a:srgbClr>
                  </a:outerShdw>
                </a:effectLst>
                <a:latin typeface="Maiandra GD" panose="020E0502030308020204" pitchFamily="34" charset="0"/>
              </a:rPr>
              <a:t>)</a:t>
            </a:r>
            <a:r>
              <a:rPr lang="es-EC" sz="2400" b="1" dirty="0">
                <a:effectLst>
                  <a:outerShdw blurRad="50800" dist="38100" dir="2700000" algn="tl">
                    <a:srgbClr val="000000">
                      <a:alpha val="40000"/>
                    </a:srgbClr>
                  </a:outerShdw>
                </a:effectLst>
                <a:latin typeface="Maiandra GD" panose="020E0502030308020204" pitchFamily="34" charset="0"/>
              </a:rPr>
              <a:t>. </a:t>
            </a:r>
            <a:r>
              <a:rPr lang="es-EC" sz="2400" b="1" dirty="0">
                <a:ln>
                  <a:solidFill>
                    <a:srgbClr val="800000"/>
                  </a:solidFill>
                </a:ln>
                <a:effectLst>
                  <a:outerShdw blurRad="50800" dist="38100" dir="2700000" algn="tl">
                    <a:srgbClr val="000000">
                      <a:alpha val="40000"/>
                    </a:srgbClr>
                  </a:outerShdw>
                </a:effectLst>
                <a:latin typeface="Maiandra GD" panose="020E0502030308020204" pitchFamily="34" charset="0"/>
              </a:rPr>
              <a:t>JESUCRISTO</a:t>
            </a:r>
            <a:r>
              <a:rPr lang="es-EC" sz="2400" b="1" dirty="0">
                <a:effectLst>
                  <a:outerShdw blurRad="50800" dist="38100" dir="2700000" algn="tl">
                    <a:srgbClr val="000000">
                      <a:alpha val="40000"/>
                    </a:srgbClr>
                  </a:outerShdw>
                </a:effectLst>
                <a:latin typeface="Maiandra GD" panose="020E0502030308020204" pitchFamily="34" charset="0"/>
              </a:rPr>
              <a:t>, </a:t>
            </a:r>
            <a:r>
              <a:rPr lang="es-EC" sz="2400" i="1" dirty="0">
                <a:effectLst>
                  <a:outerShdw blurRad="50800" dist="38100" dir="2700000" algn="tl">
                    <a:srgbClr val="000000">
                      <a:alpha val="40000"/>
                    </a:srgbClr>
                  </a:outerShdw>
                </a:effectLst>
                <a:latin typeface="Maiandra GD" panose="020E0502030308020204" pitchFamily="34" charset="0"/>
              </a:rPr>
              <a:t>“El que tiene la espada aguda de dos filos”</a:t>
            </a:r>
            <a:r>
              <a:rPr lang="es-EC" dirty="0">
                <a:effectLst>
                  <a:outerShdw blurRad="50800" dist="38100" dir="2700000" algn="tl">
                    <a:srgbClr val="000000">
                      <a:alpha val="40000"/>
                    </a:srgbClr>
                  </a:outerShdw>
                </a:effectLst>
              </a:rPr>
              <a:t> </a:t>
            </a:r>
            <a:r>
              <a:rPr lang="es-EC" dirty="0">
                <a:effectLst>
                  <a:outerShdw blurRad="50800" dist="38100" dir="2700000" algn="tl">
                    <a:srgbClr val="000000">
                      <a:alpha val="40000"/>
                    </a:srgbClr>
                  </a:outerShdw>
                </a:effectLst>
                <a:latin typeface="Maiandra GD" panose="020E0502030308020204" pitchFamily="34" charset="0"/>
              </a:rPr>
              <a:t>(</a:t>
            </a:r>
            <a:r>
              <a:rPr lang="es-EC" b="1" dirty="0">
                <a:effectLst>
                  <a:outerShdw blurRad="50800" dist="38100" dir="2700000" algn="tl">
                    <a:srgbClr val="000000">
                      <a:alpha val="40000"/>
                    </a:srgbClr>
                  </a:outerShdw>
                </a:effectLst>
                <a:latin typeface="Maiandra GD" panose="020E0502030308020204" pitchFamily="34" charset="0"/>
              </a:rPr>
              <a:t>1:16</a:t>
            </a:r>
            <a:r>
              <a:rPr lang="es-EC" dirty="0">
                <a:effectLst>
                  <a:outerShdw blurRad="50800" dist="38100" dir="2700000" algn="tl">
                    <a:srgbClr val="000000">
                      <a:alpha val="40000"/>
                    </a:srgbClr>
                  </a:outerShdw>
                </a:effectLst>
                <a:latin typeface="Maiandra GD" panose="020E0502030308020204" pitchFamily="34" charset="0"/>
              </a:rPr>
              <a:t>)</a:t>
            </a:r>
            <a:r>
              <a:rPr lang="es-EC" sz="2400" dirty="0">
                <a:effectLst>
                  <a:outerShdw blurRad="50800" dist="38100" dir="2700000" algn="tl">
                    <a:srgbClr val="000000">
                      <a:alpha val="40000"/>
                    </a:srgbClr>
                  </a:outerShdw>
                </a:effectLst>
                <a:latin typeface="Maiandra GD" panose="020E0502030308020204" pitchFamily="34" charset="0"/>
              </a:rPr>
              <a:t>. Como la espada sale de Su boca, expresa la autoridad de Su palabra, Verdad pura y penetrante que trae advertencia de juicio y corrección y disciplina. Es espada de doble filo, lo que destaca su alta eficacia y precisión.</a:t>
            </a:r>
            <a:endParaRPr lang="en-US" sz="2400" dirty="0">
              <a:latin typeface="Maiandra GD" panose="020E0502030308020204" pitchFamily="34" charset="0"/>
            </a:endParaRPr>
          </a:p>
          <a:p>
            <a:pPr marL="0" indent="0">
              <a:buNone/>
            </a:pPr>
            <a:endParaRPr lang="en-US" sz="1400" dirty="0"/>
          </a:p>
        </p:txBody>
      </p:sp>
    </p:spTree>
    <p:extLst>
      <p:ext uri="{BB962C8B-B14F-4D97-AF65-F5344CB8AC3E}">
        <p14:creationId xmlns:p14="http://schemas.microsoft.com/office/powerpoint/2010/main" val="2948760203"/>
      </p:ext>
    </p:extLst>
  </p:cSld>
  <p:clrMapOvr>
    <a:masterClrMapping/>
  </p:clrMapOvr>
  <mc:AlternateContent xmlns:mc="http://schemas.openxmlformats.org/markup-compatibility/2006">
    <mc:Choice xmlns:p14="http://schemas.microsoft.com/office/powerpoint/2010/main" Requires="p14">
      <p:transition spd="slow" p14:dur="15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nodeType="clickEffect">
                                  <p:stCondLst>
                                    <p:cond delay="0"/>
                                  </p:stCondLst>
                                  <p:iterate type="lt">
                                    <p:tmPct val="10000"/>
                                  </p:iterate>
                                  <p:childTnLst>
                                    <p:set>
                                      <p:cBhvr>
                                        <p:cTn id="13" dur="1" fill="hold">
                                          <p:stCondLst>
                                            <p:cond delay="0"/>
                                          </p:stCondLst>
                                        </p:cTn>
                                        <p:tgtEl>
                                          <p:spTgt spid="3">
                                            <p:txEl>
                                              <p:pRg st="1" end="1"/>
                                            </p:txEl>
                                          </p:spTgt>
                                        </p:tgtEl>
                                        <p:attrNameLst>
                                          <p:attrName>style.visibility</p:attrName>
                                        </p:attrNameLst>
                                      </p:cBhvr>
                                      <p:to>
                                        <p:strVal val="visible"/>
                                      </p:to>
                                    </p:set>
                                    <p:anim by="(-#ppt_w*2)" calcmode="lin" valueType="num">
                                      <p:cBhvr rctx="PPT">
                                        <p:cTn id="14" dur="250" autoRev="1" fill="hold">
                                          <p:stCondLst>
                                            <p:cond delay="0"/>
                                          </p:stCondLst>
                                        </p:cTn>
                                        <p:tgtEl>
                                          <p:spTgt spid="3">
                                            <p:txEl>
                                              <p:pRg st="1" end="1"/>
                                            </p:txEl>
                                          </p:spTgt>
                                        </p:tgtEl>
                                        <p:attrNameLst>
                                          <p:attrName>ppt_w</p:attrName>
                                        </p:attrNameLst>
                                      </p:cBhvr>
                                    </p:anim>
                                    <p:anim by="(#ppt_w*0.50)" calcmode="lin" valueType="num">
                                      <p:cBhvr>
                                        <p:cTn id="15" dur="250" decel="50000" autoRev="1" fill="hold">
                                          <p:stCondLst>
                                            <p:cond delay="0"/>
                                          </p:stCondLst>
                                        </p:cTn>
                                        <p:tgtEl>
                                          <p:spTgt spid="3">
                                            <p:txEl>
                                              <p:pRg st="1" end="1"/>
                                            </p:txEl>
                                          </p:spTgt>
                                        </p:tgtEl>
                                        <p:attrNameLst>
                                          <p:attrName>ppt_x</p:attrName>
                                        </p:attrNameLst>
                                      </p:cBhvr>
                                    </p:anim>
                                    <p:anim from="(-#ppt_h/2)" to="(#ppt_y)" calcmode="lin" valueType="num">
                                      <p:cBhvr>
                                        <p:cTn id="16" dur="500" fill="hold">
                                          <p:stCondLst>
                                            <p:cond delay="0"/>
                                          </p:stCondLst>
                                        </p:cTn>
                                        <p:tgtEl>
                                          <p:spTgt spid="3">
                                            <p:txEl>
                                              <p:pRg st="1" end="1"/>
                                            </p:txEl>
                                          </p:spTgt>
                                        </p:tgtEl>
                                        <p:attrNameLst>
                                          <p:attrName>ppt_y</p:attrName>
                                        </p:attrNameLst>
                                      </p:cBhvr>
                                    </p:anim>
                                    <p:animRot by="21600000">
                                      <p:cBhvr>
                                        <p:cTn id="17" dur="500" fill="hold">
                                          <p:stCondLst>
                                            <p:cond delay="0"/>
                                          </p:stCondLst>
                                        </p:cTn>
                                        <p:tgtEl>
                                          <p:spTgt spid="3">
                                            <p:txEl>
                                              <p:pRg st="1" end="1"/>
                                            </p:txEl>
                                          </p:spTgt>
                                        </p:tgtEl>
                                        <p:attrNameLst>
                                          <p:attrName>r</p:attrName>
                                        </p:attrNameLst>
                                      </p:cBhvr>
                                    </p:animRot>
                                  </p:childTnLst>
                                </p:cTn>
                              </p:par>
                              <p:par>
                                <p:cTn id="18" presetID="8" presetClass="entr" presetSubtype="32"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amond(out)">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nodeType="clickEffect">
                                  <p:stCondLst>
                                    <p:cond delay="0"/>
                                  </p:stCondLst>
                                  <p:iterate type="lt">
                                    <p:tmPct val="10000"/>
                                  </p:iterate>
                                  <p:childTnLst>
                                    <p:set>
                                      <p:cBhvr>
                                        <p:cTn id="24" dur="1" fill="hold">
                                          <p:stCondLst>
                                            <p:cond delay="0"/>
                                          </p:stCondLst>
                                        </p:cTn>
                                        <p:tgtEl>
                                          <p:spTgt spid="3">
                                            <p:txEl>
                                              <p:pRg st="2" end="2"/>
                                            </p:txEl>
                                          </p:spTgt>
                                        </p:tgtEl>
                                        <p:attrNameLst>
                                          <p:attrName>style.visibility</p:attrName>
                                        </p:attrNameLst>
                                      </p:cBhvr>
                                      <p:to>
                                        <p:strVal val="visible"/>
                                      </p:to>
                                    </p:set>
                                    <p:anim by="(-#ppt_w*2)" calcmode="lin" valueType="num">
                                      <p:cBhvr rctx="PPT">
                                        <p:cTn id="25" dur="250" autoRev="1" fill="hold">
                                          <p:stCondLst>
                                            <p:cond delay="0"/>
                                          </p:stCondLst>
                                        </p:cTn>
                                        <p:tgtEl>
                                          <p:spTgt spid="3">
                                            <p:txEl>
                                              <p:pRg st="2" end="2"/>
                                            </p:txEl>
                                          </p:spTgt>
                                        </p:tgtEl>
                                        <p:attrNameLst>
                                          <p:attrName>ppt_w</p:attrName>
                                        </p:attrNameLst>
                                      </p:cBhvr>
                                    </p:anim>
                                    <p:anim by="(#ppt_w*0.50)" calcmode="lin" valueType="num">
                                      <p:cBhvr>
                                        <p:cTn id="26" dur="250" decel="50000" autoRev="1" fill="hold">
                                          <p:stCondLst>
                                            <p:cond delay="0"/>
                                          </p:stCondLst>
                                        </p:cTn>
                                        <p:tgtEl>
                                          <p:spTgt spid="3">
                                            <p:txEl>
                                              <p:pRg st="2" end="2"/>
                                            </p:txEl>
                                          </p:spTgt>
                                        </p:tgtEl>
                                        <p:attrNameLst>
                                          <p:attrName>ppt_x</p:attrName>
                                        </p:attrNameLst>
                                      </p:cBhvr>
                                    </p:anim>
                                    <p:anim from="(-#ppt_h/2)" to="(#ppt_y)" calcmode="lin" valueType="num">
                                      <p:cBhvr>
                                        <p:cTn id="27" dur="500" fill="hold">
                                          <p:stCondLst>
                                            <p:cond delay="0"/>
                                          </p:stCondLst>
                                        </p:cTn>
                                        <p:tgtEl>
                                          <p:spTgt spid="3">
                                            <p:txEl>
                                              <p:pRg st="2" end="2"/>
                                            </p:txEl>
                                          </p:spTgt>
                                        </p:tgtEl>
                                        <p:attrNameLst>
                                          <p:attrName>ppt_y</p:attrName>
                                        </p:attrNameLst>
                                      </p:cBhvr>
                                    </p:anim>
                                    <p:animRot by="21600000">
                                      <p:cBhvr>
                                        <p:cTn id="28" dur="500" fill="hold">
                                          <p:stCondLst>
                                            <p:cond delay="0"/>
                                          </p:stCondLst>
                                        </p:cTn>
                                        <p:tgtEl>
                                          <p:spTgt spid="3">
                                            <p:txEl>
                                              <p:pRg st="2" end="2"/>
                                            </p:txEl>
                                          </p:spTgt>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38" presetClass="entr" presetSubtype="0" accel="50000" fill="hold" nodeType="clickEffect">
                                  <p:stCondLst>
                                    <p:cond delay="0"/>
                                  </p:stCondLst>
                                  <p:iterate type="lt">
                                    <p:tmPct val="50000"/>
                                  </p:iterate>
                                  <p:childTnLst>
                                    <p:set>
                                      <p:cBhvr>
                                        <p:cTn id="32" dur="1" fill="hold">
                                          <p:stCondLst>
                                            <p:cond delay="0"/>
                                          </p:stCondLst>
                                        </p:cTn>
                                        <p:tgtEl>
                                          <p:spTgt spid="3">
                                            <p:txEl>
                                              <p:pRg st="3" end="3"/>
                                            </p:txEl>
                                          </p:spTgt>
                                        </p:tgtEl>
                                        <p:attrNameLst>
                                          <p:attrName>style.visibility</p:attrName>
                                        </p:attrNameLst>
                                      </p:cBhvr>
                                      <p:to>
                                        <p:strVal val="visible"/>
                                      </p:to>
                                    </p:set>
                                    <p:set>
                                      <p:cBhvr>
                                        <p:cTn id="33" dur="114" fill="hold">
                                          <p:stCondLst>
                                            <p:cond delay="0"/>
                                          </p:stCondLst>
                                        </p:cTn>
                                        <p:tgtEl>
                                          <p:spTgt spid="3">
                                            <p:txEl>
                                              <p:pRg st="3" end="3"/>
                                            </p:txEl>
                                          </p:spTgt>
                                        </p:tgtEl>
                                        <p:attrNameLst>
                                          <p:attrName>style.rotation</p:attrName>
                                        </p:attrNameLst>
                                      </p:cBhvr>
                                      <p:to>
                                        <p:strVal val="-45.0"/>
                                      </p:to>
                                    </p:set>
                                    <p:anim calcmode="lin" valueType="num">
                                      <p:cBhvr>
                                        <p:cTn id="34" dur="114" fill="hold">
                                          <p:stCondLst>
                                            <p:cond delay="114"/>
                                          </p:stCondLst>
                                        </p:cTn>
                                        <p:tgtEl>
                                          <p:spTgt spid="3">
                                            <p:txEl>
                                              <p:pRg st="3" end="3"/>
                                            </p:txEl>
                                          </p:spTgt>
                                        </p:tgtEl>
                                        <p:attrNameLst>
                                          <p:attrName>style.rotation</p:attrName>
                                        </p:attrNameLst>
                                      </p:cBhvr>
                                      <p:tavLst>
                                        <p:tav tm="0">
                                          <p:val>
                                            <p:fltVal val="-45"/>
                                          </p:val>
                                        </p:tav>
                                        <p:tav tm="69900">
                                          <p:val>
                                            <p:fltVal val="45"/>
                                          </p:val>
                                        </p:tav>
                                        <p:tav tm="100000">
                                          <p:val>
                                            <p:fltVal val="0"/>
                                          </p:val>
                                        </p:tav>
                                      </p:tavLst>
                                    </p:anim>
                                    <p:anim calcmode="lin" valueType="num">
                                      <p:cBhvr>
                                        <p:cTn id="35" dur="114" fill="hold">
                                          <p:stCondLst>
                                            <p:cond delay="0"/>
                                          </p:stCondLst>
                                        </p:cTn>
                                        <p:tgtEl>
                                          <p:spTgt spid="3">
                                            <p:txEl>
                                              <p:pRg st="3" end="3"/>
                                            </p:txEl>
                                          </p:spTgt>
                                        </p:tgtEl>
                                        <p:attrNameLst>
                                          <p:attrName>ppt_y</p:attrName>
                                        </p:attrNameLst>
                                      </p:cBhvr>
                                      <p:tavLst>
                                        <p:tav tm="0">
                                          <p:val>
                                            <p:strVal val="#ppt_y-1"/>
                                          </p:val>
                                        </p:tav>
                                        <p:tav tm="100000">
                                          <p:val>
                                            <p:strVal val="#ppt_y-(0.354*#ppt_w-0.172*#ppt_h)"/>
                                          </p:val>
                                        </p:tav>
                                      </p:tavLst>
                                    </p:anim>
                                    <p:anim calcmode="lin" valueType="num">
                                      <p:cBhvr>
                                        <p:cTn id="36" dur="39" decel="50000" autoRev="1" fill="hold">
                                          <p:stCondLst>
                                            <p:cond delay="114"/>
                                          </p:stCondLst>
                                        </p:cTn>
                                        <p:tgtEl>
                                          <p:spTgt spid="3">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37" dur="34" fill="hold">
                                          <p:stCondLst>
                                            <p:cond delay="216"/>
                                          </p:stCondLst>
                                        </p:cTn>
                                        <p:tgtEl>
                                          <p:spTgt spid="3">
                                            <p:txEl>
                                              <p:pRg st="3" end="3"/>
                                            </p:txEl>
                                          </p:spTgt>
                                        </p:tgtEl>
                                        <p:attrNameLst>
                                          <p:attrName>ppt_y</p:attrName>
                                        </p:attrNameLst>
                                      </p:cBhvr>
                                      <p:tavLst>
                                        <p:tav tm="0">
                                          <p:val>
                                            <p:strVal val="#ppt_y-(0.354*#ppt_w-0.172*#ppt_h)"/>
                                          </p:val>
                                        </p:tav>
                                        <p:tav tm="100000">
                                          <p:val>
                                            <p:strVal val="#ppt_y"/>
                                          </p:val>
                                        </p:tav>
                                      </p:tavLst>
                                    </p:anim>
                                  </p:childTnLst>
                                </p:cTn>
                              </p:par>
                              <p:par>
                                <p:cTn id="38" presetID="21" presetClass="entr" presetSubtype="4"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heel(4)">
                                      <p:cBhvr>
                                        <p:cTn id="40" dur="2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597EA302-C829-B2DA-F55C-475DEE55C625}"/>
              </a:ext>
            </a:extLst>
          </p:cNvPr>
          <p:cNvPicPr>
            <a:picLocks noChangeAspect="1"/>
          </p:cNvPicPr>
          <p:nvPr/>
        </p:nvPicPr>
        <p:blipFill>
          <a:blip r:embed="rId2">
            <a:extLst>
              <a:ext uri="{28A0092B-C50C-407E-A947-70E740481C1C}">
                <a14:useLocalDpi xmlns:a14="http://schemas.microsoft.com/office/drawing/2010/main" val="0"/>
              </a:ext>
            </a:extLst>
          </a:blip>
          <a:srcRect t="3554" b="35577"/>
          <a:stretch>
            <a:fillRect/>
          </a:stretch>
        </p:blipFill>
        <p:spPr>
          <a:xfrm>
            <a:off x="20" y="4146331"/>
            <a:ext cx="12191980" cy="2881280"/>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Marcador de contenido 2">
            <a:extLst>
              <a:ext uri="{FF2B5EF4-FFF2-40B4-BE49-F238E27FC236}">
                <a16:creationId xmlns:a16="http://schemas.microsoft.com/office/drawing/2014/main" id="{5CEFF5CF-19E1-8A98-54AA-D1C5313340E8}"/>
              </a:ext>
            </a:extLst>
          </p:cNvPr>
          <p:cNvSpPr>
            <a:spLocks noGrp="1"/>
          </p:cNvSpPr>
          <p:nvPr>
            <p:ph idx="1"/>
          </p:nvPr>
        </p:nvSpPr>
        <p:spPr>
          <a:xfrm>
            <a:off x="107206" y="81982"/>
            <a:ext cx="11937649" cy="4274556"/>
          </a:xfrm>
        </p:spPr>
        <p:txBody>
          <a:bodyPr anchor="ctr">
            <a:noAutofit/>
          </a:bodyPr>
          <a:lstStyle/>
          <a:p>
            <a:pPr marL="0" indent="0">
              <a:buNone/>
            </a:pPr>
            <a:r>
              <a:rPr lang="es-EC" sz="2400" b="1" i="1" dirty="0">
                <a:ln>
                  <a:solidFill>
                    <a:schemeClr val="accent1">
                      <a:lumMod val="75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“Yo conozco tus obras…”</a:t>
            </a:r>
            <a:r>
              <a:rPr lang="es-EC" sz="2400" b="1" dirty="0">
                <a:ln>
                  <a:solidFill>
                    <a:schemeClr val="accent1">
                      <a:lumMod val="75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 (</a:t>
            </a:r>
            <a:r>
              <a:rPr lang="es-EC" sz="2400" b="1" dirty="0">
                <a:effectLst>
                  <a:outerShdw blurRad="38100" dist="38100" dir="2700000" algn="tl">
                    <a:srgbClr val="000000">
                      <a:alpha val="43137"/>
                    </a:srgbClr>
                  </a:outerShdw>
                </a:effectLst>
                <a:latin typeface="Maiandra GD" panose="020E0502030308020204" pitchFamily="34" charset="0"/>
              </a:rPr>
              <a:t>2:13</a:t>
            </a:r>
            <a:r>
              <a:rPr lang="es-EC" sz="2400" b="1" dirty="0">
                <a:ln>
                  <a:solidFill>
                    <a:schemeClr val="accent1">
                      <a:lumMod val="75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a:t>
            </a:r>
            <a:endParaRPr lang="en-US" sz="2400" b="1" dirty="0">
              <a:effectLst>
                <a:outerShdw blurRad="38100" dist="38100" dir="2700000" algn="tl">
                  <a:srgbClr val="000000">
                    <a:alpha val="43137"/>
                  </a:srgbClr>
                </a:outerShdw>
              </a:effectLst>
              <a:latin typeface="Maiandra GD" panose="020E0502030308020204" pitchFamily="34" charset="0"/>
            </a:endParaRPr>
          </a:p>
          <a:p>
            <a:pPr marL="0" indent="0">
              <a:buNone/>
            </a:pPr>
            <a:r>
              <a:rPr lang="es-EC" sz="2100" dirty="0">
                <a:effectLst>
                  <a:outerShdw blurRad="50800" dist="38100" dir="2700000" algn="tl">
                    <a:srgbClr val="000000">
                      <a:alpha val="40000"/>
                    </a:srgbClr>
                  </a:outerShdw>
                </a:effectLst>
                <a:latin typeface="Maiandra GD" panose="020E0502030308020204" pitchFamily="34" charset="0"/>
              </a:rPr>
              <a:t>La reiteración de esta frase no debe ser tomada en poco. </a:t>
            </a:r>
            <a:r>
              <a:rPr lang="es-EC" sz="2100" b="1" dirty="0">
                <a:solidFill>
                  <a:srgbClr val="800000"/>
                </a:solidFill>
                <a:effectLst>
                  <a:outerShdw blurRad="50800" dist="38100" dir="2700000" algn="tl">
                    <a:srgbClr val="000000">
                      <a:alpha val="40000"/>
                    </a:srgbClr>
                  </a:outerShdw>
                </a:effectLst>
                <a:latin typeface="Maiandra GD" panose="020E0502030308020204" pitchFamily="34" charset="0"/>
              </a:rPr>
              <a:t>JESÚS</a:t>
            </a:r>
            <a:r>
              <a:rPr lang="es-EC" sz="2100" dirty="0">
                <a:effectLst>
                  <a:outerShdw blurRad="50800" dist="38100" dir="2700000" algn="tl">
                    <a:srgbClr val="000000">
                      <a:alpha val="40000"/>
                    </a:srgbClr>
                  </a:outerShdw>
                </a:effectLst>
                <a:latin typeface="Maiandra GD" panose="020E0502030308020204" pitchFamily="34" charset="0"/>
              </a:rPr>
              <a:t> deja en claro que Él es conocedor de la vida y conducta de Su iglesia, y que no deja pasar de largo ni lo bueno ni lo malo que haya. </a:t>
            </a:r>
            <a:endParaRPr lang="en-US" sz="2100" dirty="0">
              <a:latin typeface="Maiandra GD" panose="020E0502030308020204" pitchFamily="34" charset="0"/>
            </a:endParaRPr>
          </a:p>
          <a:p>
            <a:pPr marL="0" indent="0">
              <a:buNone/>
            </a:pPr>
            <a:r>
              <a:rPr lang="es-EC" sz="2100" b="1" i="1" dirty="0">
                <a:effectLst>
                  <a:outerShdw blurRad="50800" dist="38100" dir="2700000" algn="tl">
                    <a:srgbClr val="000000">
                      <a:alpha val="40000"/>
                    </a:srgbClr>
                  </a:outerShdw>
                </a:effectLst>
                <a:latin typeface="Maiandra GD" panose="020E0502030308020204" pitchFamily="34" charset="0"/>
              </a:rPr>
              <a:t>“Yo conozco …que moras donde está el trono de Satanás”</a:t>
            </a:r>
            <a:r>
              <a:rPr lang="es-EC" sz="2100" dirty="0">
                <a:effectLst>
                  <a:outerShdw blurRad="50800" dist="38100" dir="2700000" algn="tl">
                    <a:srgbClr val="000000">
                      <a:alpha val="40000"/>
                    </a:srgbClr>
                  </a:outerShdw>
                </a:effectLst>
                <a:latin typeface="Maiandra GD" panose="020E0502030308020204" pitchFamily="34" charset="0"/>
              </a:rPr>
              <a:t>. Esto es altamente significativo. En Pérgamo se hallaba el imponente altar de Zeus, lo que muchos intérpretes entienden que a esto alude lo de </a:t>
            </a:r>
            <a:r>
              <a:rPr lang="es-EC" sz="2100" i="1" dirty="0">
                <a:effectLst>
                  <a:outerShdw blurRad="50800" dist="38100" dir="2700000" algn="tl">
                    <a:srgbClr val="000000">
                      <a:alpha val="40000"/>
                    </a:srgbClr>
                  </a:outerShdw>
                </a:effectLst>
                <a:latin typeface="Maiandra GD" panose="020E0502030308020204" pitchFamily="34" charset="0"/>
              </a:rPr>
              <a:t>“el trono de Satanás”</a:t>
            </a:r>
            <a:r>
              <a:rPr lang="es-EC" sz="2100" dirty="0">
                <a:effectLst>
                  <a:outerShdw blurRad="50800" dist="38100" dir="2700000" algn="tl">
                    <a:srgbClr val="000000">
                      <a:alpha val="40000"/>
                    </a:srgbClr>
                  </a:outerShdw>
                </a:effectLst>
                <a:latin typeface="Maiandra GD" panose="020E0502030308020204" pitchFamily="34" charset="0"/>
              </a:rPr>
              <a:t>. </a:t>
            </a:r>
            <a:endParaRPr lang="en-US" sz="2100" dirty="0">
              <a:latin typeface="Maiandra GD" panose="020E0502030308020204" pitchFamily="34" charset="0"/>
            </a:endParaRPr>
          </a:p>
          <a:p>
            <a:pPr marL="0" indent="0">
              <a:buNone/>
            </a:pPr>
            <a:r>
              <a:rPr lang="es-EC" sz="2100" dirty="0">
                <a:effectLst>
                  <a:outerShdw blurRad="50800" dist="38100" dir="2700000" algn="tl">
                    <a:srgbClr val="000000">
                      <a:alpha val="40000"/>
                    </a:srgbClr>
                  </a:outerShdw>
                </a:effectLst>
                <a:latin typeface="Maiandra GD" panose="020E0502030308020204" pitchFamily="34" charset="0"/>
              </a:rPr>
              <a:t>Los cristianos en Pérgamo tenían que enfrentar una idolatría compleja y dominante, pero el Señor declara que la iglesia no había negado Su nombre ni negado su fe: La iglesia en Pérgamo, en medio de sus déficits, vivía la valentía de su fe viva en Jesucristo. </a:t>
            </a:r>
            <a:endParaRPr lang="en-US" sz="2100" dirty="0">
              <a:latin typeface="Maiandra GD" panose="020E0502030308020204" pitchFamily="34" charset="0"/>
            </a:endParaRPr>
          </a:p>
          <a:p>
            <a:pPr marL="0" indent="0">
              <a:buNone/>
            </a:pPr>
            <a:r>
              <a:rPr lang="es-EC" sz="2100" b="1" dirty="0">
                <a:solidFill>
                  <a:srgbClr val="800000"/>
                </a:solidFill>
                <a:effectLst>
                  <a:outerShdw blurRad="50800" dist="38100" dir="2700000" algn="tl">
                    <a:srgbClr val="000000">
                      <a:alpha val="40000"/>
                    </a:srgbClr>
                  </a:outerShdw>
                </a:effectLst>
                <a:latin typeface="Maiandra GD" panose="020E0502030308020204" pitchFamily="34" charset="0"/>
              </a:rPr>
              <a:t>JESÚS </a:t>
            </a:r>
            <a:r>
              <a:rPr lang="es-EC" sz="2100" dirty="0">
                <a:effectLst>
                  <a:outerShdw blurRad="50800" dist="38100" dir="2700000" algn="tl">
                    <a:srgbClr val="000000">
                      <a:alpha val="40000"/>
                    </a:srgbClr>
                  </a:outerShdw>
                </a:effectLst>
                <a:latin typeface="Maiandra GD" panose="020E0502030308020204" pitchFamily="34" charset="0"/>
              </a:rPr>
              <a:t>destaca en este contexto a un siervo Suyo de esa iglesia, Antipas, a quien llama </a:t>
            </a:r>
            <a:r>
              <a:rPr lang="es-EC" sz="2100" i="1" dirty="0">
                <a:effectLst>
                  <a:outerShdw blurRad="50800" dist="38100" dir="2700000" algn="tl">
                    <a:srgbClr val="000000">
                      <a:alpha val="40000"/>
                    </a:srgbClr>
                  </a:outerShdw>
                </a:effectLst>
                <a:latin typeface="Maiandra GD" panose="020E0502030308020204" pitchFamily="34" charset="0"/>
              </a:rPr>
              <a:t>“mi testigo fiel”</a:t>
            </a:r>
            <a:r>
              <a:rPr lang="es-EC" sz="2100" dirty="0">
                <a:effectLst>
                  <a:outerShdw blurRad="50800" dist="38100" dir="2700000" algn="tl">
                    <a:srgbClr val="000000">
                      <a:alpha val="40000"/>
                    </a:srgbClr>
                  </a:outerShdw>
                </a:effectLst>
                <a:latin typeface="Maiandra GD" panose="020E0502030308020204" pitchFamily="34" charset="0"/>
              </a:rPr>
              <a:t>, que había sido </a:t>
            </a:r>
            <a:r>
              <a:rPr lang="es-EC" sz="2100" i="1" dirty="0">
                <a:effectLst>
                  <a:outerShdw blurRad="50800" dist="38100" dir="2700000" algn="tl">
                    <a:srgbClr val="000000">
                      <a:alpha val="40000"/>
                    </a:srgbClr>
                  </a:outerShdw>
                </a:effectLst>
                <a:latin typeface="Maiandra GD" panose="020E0502030308020204" pitchFamily="34" charset="0"/>
              </a:rPr>
              <a:t>“muerto entre vosotros, donde mora Satanás”</a:t>
            </a:r>
            <a:r>
              <a:rPr lang="es-EC" sz="2100" dirty="0">
                <a:effectLst>
                  <a:outerShdw blurRad="50800" dist="38100" dir="2700000" algn="tl">
                    <a:srgbClr val="000000">
                      <a:alpha val="40000"/>
                    </a:srgbClr>
                  </a:outerShdw>
                </a:effectLst>
                <a:latin typeface="Maiandra GD" panose="020E0502030308020204" pitchFamily="34" charset="0"/>
              </a:rPr>
              <a:t>. </a:t>
            </a:r>
            <a:endParaRPr lang="en-US" sz="2100" dirty="0">
              <a:latin typeface="Maiandra GD" panose="020E0502030308020204" pitchFamily="34" charset="0"/>
            </a:endParaRPr>
          </a:p>
        </p:txBody>
      </p:sp>
    </p:spTree>
    <p:extLst>
      <p:ext uri="{BB962C8B-B14F-4D97-AF65-F5344CB8AC3E}">
        <p14:creationId xmlns:p14="http://schemas.microsoft.com/office/powerpoint/2010/main" val="1327628819"/>
      </p:ext>
    </p:extLst>
  </p:cSld>
  <p:clrMapOvr>
    <a:masterClrMapping/>
  </p:clrMapOvr>
  <mc:AlternateContent xmlns:mc="http://schemas.openxmlformats.org/markup-compatibility/2006">
    <mc:Choice xmlns:p14="http://schemas.microsoft.com/office/powerpoint/2010/main" Requires="p14">
      <p:transition spd="slow" p14:dur="2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75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75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75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75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75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75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heckerboard(across)">
                                      <p:cBhvr>
                                        <p:cTn id="21" dur="1500"/>
                                        <p:tgtEl>
                                          <p:spTgt spid="6"/>
                                        </p:tgtEl>
                                      </p:cBhvr>
                                    </p:animEffect>
                                  </p:childTnLst>
                                </p:cTn>
                              </p:par>
                              <p:par>
                                <p:cTn id="22" presetID="2" presetClass="entr" presetSubtype="9"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5" dur="1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diamond(in)">
                                      <p:cBhvr>
                                        <p:cTn id="3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0164A026-CC9E-36E3-D22C-5DEF93A87961}"/>
              </a:ext>
            </a:extLst>
          </p:cNvPr>
          <p:cNvPicPr>
            <a:picLocks noChangeAspect="1"/>
          </p:cNvPicPr>
          <p:nvPr/>
        </p:nvPicPr>
        <p:blipFill>
          <a:blip r:embed="rId2"/>
          <a:srcRect l="19490" r="-1" b="-1"/>
          <a:stretch>
            <a:fillRect/>
          </a:stretch>
        </p:blipFill>
        <p:spPr>
          <a:xfrm>
            <a:off x="21" y="10"/>
            <a:ext cx="5007108"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Marcador de contenido 2">
            <a:extLst>
              <a:ext uri="{FF2B5EF4-FFF2-40B4-BE49-F238E27FC236}">
                <a16:creationId xmlns:a16="http://schemas.microsoft.com/office/drawing/2014/main" id="{0F81A258-4726-7E63-9C19-36983D8F5028}"/>
              </a:ext>
            </a:extLst>
          </p:cNvPr>
          <p:cNvSpPr>
            <a:spLocks noGrp="1"/>
          </p:cNvSpPr>
          <p:nvPr>
            <p:ph idx="1"/>
          </p:nvPr>
        </p:nvSpPr>
        <p:spPr>
          <a:xfrm>
            <a:off x="5070191" y="-573865"/>
            <a:ext cx="7121788" cy="7170157"/>
          </a:xfrm>
        </p:spPr>
        <p:txBody>
          <a:bodyPr>
            <a:noAutofit/>
          </a:bodyPr>
          <a:lstStyle/>
          <a:p>
            <a:pPr marL="0" indent="0">
              <a:buNone/>
            </a:pPr>
            <a:r>
              <a:rPr lang="es-EC" b="1" dirty="0">
                <a:ln>
                  <a:solidFill>
                    <a:schemeClr val="accent1">
                      <a:lumMod val="50000"/>
                    </a:schemeClr>
                  </a:solidFill>
                </a:ln>
                <a:solidFill>
                  <a:srgbClr val="006666"/>
                </a:solidFill>
                <a:effectLst>
                  <a:outerShdw blurRad="38100" dist="38100" dir="2700000" algn="tl">
                    <a:srgbClr val="000000">
                      <a:alpha val="43137"/>
                    </a:srgbClr>
                  </a:outerShdw>
                </a:effectLst>
                <a:latin typeface="Maiandra GD" panose="020E0502030308020204" pitchFamily="34" charset="0"/>
              </a:rPr>
              <a:t>La evaluación de la iglesia </a:t>
            </a:r>
            <a:r>
              <a:rPr lang="es-EC" sz="2200" b="1" dirty="0">
                <a:ln>
                  <a:solidFill>
                    <a:schemeClr val="accent1">
                      <a:lumMod val="75000"/>
                    </a:schemeClr>
                  </a:solidFill>
                </a:ln>
                <a:solidFill>
                  <a:srgbClr val="006666"/>
                </a:solidFill>
                <a:effectLst>
                  <a:outerShdw blurRad="50800" dist="38100" dir="2700000" algn="tl">
                    <a:srgbClr val="000000">
                      <a:alpha val="40000"/>
                    </a:srgbClr>
                  </a:outerShdw>
                </a:effectLst>
                <a:latin typeface="Maiandra GD" panose="020E0502030308020204" pitchFamily="34" charset="0"/>
              </a:rPr>
              <a:t>(</a:t>
            </a:r>
            <a:r>
              <a:rPr lang="es-EC" sz="22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2:14,15</a:t>
            </a:r>
            <a:r>
              <a:rPr lang="es-EC" sz="2200" b="1" dirty="0">
                <a:ln>
                  <a:solidFill>
                    <a:schemeClr val="accent1">
                      <a:lumMod val="75000"/>
                    </a:schemeClr>
                  </a:solidFill>
                </a:ln>
                <a:solidFill>
                  <a:srgbClr val="006666"/>
                </a:solidFill>
                <a:effectLst>
                  <a:outerShdw blurRad="50800" dist="38100" dir="2700000" algn="tl">
                    <a:srgbClr val="000000">
                      <a:alpha val="40000"/>
                    </a:srgbClr>
                  </a:outerShdw>
                </a:effectLst>
                <a:latin typeface="Maiandra GD" panose="020E0502030308020204" pitchFamily="34" charset="0"/>
              </a:rPr>
              <a:t>)</a:t>
            </a:r>
            <a:endParaRPr lang="en-US" sz="2200" b="1" dirty="0">
              <a:latin typeface="Maiandra GD" panose="020E0502030308020204" pitchFamily="34" charset="0"/>
            </a:endParaRPr>
          </a:p>
          <a:p>
            <a:pPr marL="0" indent="0">
              <a:buNone/>
            </a:pPr>
            <a:r>
              <a:rPr lang="es-EC" sz="2400" b="1" i="1" dirty="0">
                <a:effectLst>
                  <a:outerShdw blurRad="50800" dist="38100" dir="2700000" algn="tl">
                    <a:srgbClr val="000000">
                      <a:alpha val="40000"/>
                    </a:srgbClr>
                  </a:outerShdw>
                </a:effectLst>
                <a:latin typeface="Maiandra GD" panose="020E0502030308020204" pitchFamily="34" charset="0"/>
              </a:rPr>
              <a:t>“Pero tengo unas pocas cosas contra ti…”</a:t>
            </a:r>
            <a:r>
              <a:rPr lang="es-EC" sz="2400" b="1" dirty="0">
                <a:effectLst>
                  <a:outerShdw blurRad="50800" dist="38100" dir="2700000" algn="tl">
                    <a:srgbClr val="000000">
                      <a:alpha val="40000"/>
                    </a:srgbClr>
                  </a:outerShdw>
                </a:effectLst>
                <a:latin typeface="Maiandra GD" panose="020E0502030308020204" pitchFamily="34" charset="0"/>
              </a:rPr>
              <a:t>. </a:t>
            </a:r>
          </a:p>
          <a:p>
            <a:pPr marL="0" indent="0">
              <a:buNone/>
            </a:pPr>
            <a:r>
              <a:rPr lang="es-EC" sz="2400" dirty="0">
                <a:effectLst>
                  <a:outerShdw blurRad="50800" dist="38100" dir="2700000" algn="tl">
                    <a:srgbClr val="000000">
                      <a:alpha val="40000"/>
                    </a:srgbClr>
                  </a:outerShdw>
                </a:effectLst>
                <a:latin typeface="Maiandra GD" panose="020E0502030308020204" pitchFamily="34" charset="0"/>
              </a:rPr>
              <a:t>La mención de </a:t>
            </a:r>
            <a:r>
              <a:rPr lang="es-EC" sz="2400" i="1" dirty="0">
                <a:effectLst>
                  <a:outerShdw blurRad="50800" dist="38100" dir="2700000" algn="tl">
                    <a:srgbClr val="000000">
                      <a:alpha val="40000"/>
                    </a:srgbClr>
                  </a:outerShdw>
                </a:effectLst>
                <a:latin typeface="Maiandra GD" panose="020E0502030308020204" pitchFamily="34" charset="0"/>
              </a:rPr>
              <a:t>“pocas cosas”</a:t>
            </a:r>
            <a:r>
              <a:rPr lang="es-EC" sz="2400" dirty="0">
                <a:effectLst>
                  <a:outerShdw blurRad="50800" dist="38100" dir="2700000" algn="tl">
                    <a:srgbClr val="000000">
                      <a:alpha val="40000"/>
                    </a:srgbClr>
                  </a:outerShdw>
                </a:effectLst>
                <a:latin typeface="Maiandra GD" panose="020E0502030308020204" pitchFamily="34" charset="0"/>
              </a:rPr>
              <a:t> no pretende quitarles importancia, pero delante de la fe valiente de esta iglesia se convierten en problemas que la misma fe las pude resolver. Había en la iglesia algunos que retenían la doctrina de Balaam, que promovía una libertad en contra de la santidad y la fidelidad a Dios.</a:t>
            </a:r>
            <a:endParaRPr lang="en-US" sz="2400" dirty="0">
              <a:latin typeface="Maiandra GD" panose="020E0502030308020204" pitchFamily="34" charset="0"/>
            </a:endParaRPr>
          </a:p>
          <a:p>
            <a:pPr marL="0" indent="0">
              <a:buNone/>
            </a:pPr>
            <a:r>
              <a:rPr lang="es-EC" sz="2400" dirty="0">
                <a:effectLst>
                  <a:outerShdw blurRad="50800" dist="38100" dir="2700000" algn="tl">
                    <a:srgbClr val="000000">
                      <a:alpha val="40000"/>
                    </a:srgbClr>
                  </a:outerShdw>
                </a:effectLst>
                <a:latin typeface="Maiandra GD" panose="020E0502030308020204" pitchFamily="34" charset="0"/>
              </a:rPr>
              <a:t>Lo siguiente que es reclamado a la iglesia es que hay quienes también</a:t>
            </a:r>
            <a:r>
              <a:rPr lang="es-EC" sz="2400" i="1" dirty="0">
                <a:effectLst>
                  <a:outerShdw blurRad="50800" dist="38100" dir="2700000" algn="tl">
                    <a:srgbClr val="000000">
                      <a:alpha val="40000"/>
                    </a:srgbClr>
                  </a:outerShdw>
                </a:effectLst>
                <a:latin typeface="Maiandra GD" panose="020E0502030308020204" pitchFamily="34" charset="0"/>
              </a:rPr>
              <a:t> “retienen la doctrina de los nicolaítas, la que Yo aborrezco”</a:t>
            </a:r>
            <a:r>
              <a:rPr lang="es-EC" sz="2400" dirty="0">
                <a:effectLst>
                  <a:outerShdw blurRad="50800" dist="38100" dir="2700000" algn="tl">
                    <a:srgbClr val="000000">
                      <a:alpha val="40000"/>
                    </a:srgbClr>
                  </a:outerShdw>
                </a:effectLst>
                <a:latin typeface="Maiandra GD" panose="020E0502030308020204" pitchFamily="34" charset="0"/>
              </a:rPr>
              <a:t>. La iglesia en Éfeso no consintió esa doctrina (</a:t>
            </a:r>
            <a:r>
              <a:rPr lang="es-EC" sz="2400" b="1" dirty="0">
                <a:solidFill>
                  <a:srgbClr val="0000FF"/>
                </a:solidFill>
                <a:effectLst>
                  <a:outerShdw blurRad="50800" dist="38100" dir="2700000" algn="tl">
                    <a:srgbClr val="000000">
                      <a:alpha val="40000"/>
                    </a:srgbClr>
                  </a:outerShdw>
                </a:effectLst>
                <a:latin typeface="Maiandra GD" panose="020E0502030308020204" pitchFamily="34" charset="0"/>
              </a:rPr>
              <a:t>Ap.2:6</a:t>
            </a:r>
            <a:r>
              <a:rPr lang="es-EC" sz="2400" dirty="0">
                <a:effectLst>
                  <a:outerShdw blurRad="50800" dist="38100" dir="2700000" algn="tl">
                    <a:srgbClr val="000000">
                      <a:alpha val="40000"/>
                    </a:srgbClr>
                  </a:outerShdw>
                </a:effectLst>
                <a:latin typeface="Maiandra GD" panose="020E0502030308020204" pitchFamily="34" charset="0"/>
              </a:rPr>
              <a:t>) que el Señor reitera que aborrece. Sólo hay suposiciones de que pudo haber significado tres cosas: libertinaje moral, concesión al paganismo y dominio jerárquico de una clase clerical sobre la iglesia. Contra todo esto habla JESÚS en los evangelios.</a:t>
            </a:r>
            <a:r>
              <a:rPr lang="es-EC" sz="2400" i="1" dirty="0">
                <a:effectLst>
                  <a:outerShdw blurRad="50800" dist="38100" dir="2700000" algn="tl">
                    <a:srgbClr val="000000">
                      <a:alpha val="40000"/>
                    </a:srgbClr>
                  </a:outerShdw>
                </a:effectLst>
                <a:latin typeface="Maiandra GD" panose="020E0502030308020204" pitchFamily="34" charset="0"/>
              </a:rPr>
              <a:t>  </a:t>
            </a:r>
            <a:endParaRPr lang="en-US" sz="2400" dirty="0">
              <a:latin typeface="Maiandra GD" panose="020E0502030308020204" pitchFamily="34" charset="0"/>
            </a:endParaRPr>
          </a:p>
        </p:txBody>
      </p:sp>
    </p:spTree>
    <p:extLst>
      <p:ext uri="{BB962C8B-B14F-4D97-AF65-F5344CB8AC3E}">
        <p14:creationId xmlns:p14="http://schemas.microsoft.com/office/powerpoint/2010/main" val="1629253896"/>
      </p:ext>
    </p:extLst>
  </p:cSld>
  <p:clrMapOvr>
    <a:masterClrMapping/>
  </p:clrMapOvr>
  <mc:AlternateContent xmlns:mc="http://schemas.openxmlformats.org/markup-compatibility/2006">
    <mc:Choice xmlns:p14="http://schemas.microsoft.com/office/powerpoint/2010/main" Requires="p14">
      <p:transition spd="slow" p14:dur="1750">
        <p:pull/>
      </p:transition>
    </mc:Choice>
    <mc:Fallback>
      <p:transition spd="slow">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3000"/>
                                        <p:tgtEl>
                                          <p:spTgt spid="4"/>
                                        </p:tgtEl>
                                      </p:cBhvr>
                                    </p:animEffect>
                                  </p:childTnLst>
                                </p:cTn>
                              </p:par>
                              <p:par>
                                <p:cTn id="8" presetID="53" presetClass="entr" presetSubtype="16"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p:cTn id="10" dur="1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1" dur="1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2" dur="1500"/>
                                        <p:tgtEl>
                                          <p:spTgt spid="3">
                                            <p:txEl>
                                              <p:pRg st="0" end="0"/>
                                            </p:txEl>
                                          </p:spTgt>
                                        </p:tgtEl>
                                      </p:cBhvr>
                                    </p:animEffect>
                                  </p:childTnLst>
                                </p:cTn>
                              </p:par>
                              <p:par>
                                <p:cTn id="13" presetID="53"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7" dur="1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edg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17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2416</TotalTime>
  <Words>1694</Words>
  <Application>Microsoft Office PowerPoint</Application>
  <PresentationFormat>Panorámica</PresentationFormat>
  <Paragraphs>52</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Aptos</vt:lpstr>
      <vt:lpstr>Aptos Display</vt:lpstr>
      <vt:lpstr>Arial</vt:lpstr>
      <vt:lpstr>Maiandra GD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Neyo Pin</dc:creator>
  <cp:lastModifiedBy>Neyo Pin</cp:lastModifiedBy>
  <cp:revision>1</cp:revision>
  <dcterms:created xsi:type="dcterms:W3CDTF">2026-07-18T03:18:14Z</dcterms:created>
  <dcterms:modified xsi:type="dcterms:W3CDTF">2026-07-27T17:24:50Z</dcterms:modified>
</cp:coreProperties>
</file>