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56" r:id="rId4"/>
    <p:sldId id="260" r:id="rId5"/>
    <p:sldId id="262" r:id="rId6"/>
    <p:sldId id="263" r:id="rId7"/>
    <p:sldId id="264" r:id="rId8"/>
    <p:sldId id="265" r:id="rId9"/>
    <p:sldId id="261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800000"/>
    <a:srgbClr val="000099"/>
    <a:srgbClr val="000000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E37790-3CE3-4A1B-B834-1B8F06468FA8}" v="507" dt="2026-08-03T19:22:27.7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 varScale="1">
        <p:scale>
          <a:sx n="79" d="100"/>
          <a:sy n="79" d="100"/>
        </p:scale>
        <p:origin x="75" y="3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yo Pin" userId="79c528af0adab5ca" providerId="LiveId" clId="{60682474-229F-4A82-976A-62E5493B5E58}"/>
    <pc:docChg chg="undo custSel addSld modSld">
      <pc:chgData name="Neyo Pin" userId="79c528af0adab5ca" providerId="LiveId" clId="{60682474-229F-4A82-976A-62E5493B5E58}" dt="2026-08-03T19:22:27.751" v="5421"/>
      <pc:docMkLst>
        <pc:docMk/>
      </pc:docMkLst>
      <pc:sldChg chg="addSp modSp mod modTransition setBg addAnim delAnim modAnim">
        <pc:chgData name="Neyo Pin" userId="79c528af0adab5ca" providerId="LiveId" clId="{60682474-229F-4A82-976A-62E5493B5E58}" dt="2026-08-03T04:09:19.945" v="1067" actId="20577"/>
        <pc:sldMkLst>
          <pc:docMk/>
          <pc:sldMk cId="2852234854" sldId="260"/>
        </pc:sldMkLst>
        <pc:spChg chg="mod">
          <ac:chgData name="Neyo Pin" userId="79c528af0adab5ca" providerId="LiveId" clId="{60682474-229F-4A82-976A-62E5493B5E58}" dt="2026-08-03T04:09:19.945" v="1067" actId="20577"/>
          <ac:spMkLst>
            <pc:docMk/>
            <pc:sldMk cId="2852234854" sldId="260"/>
            <ac:spMk id="3" creationId="{C53C113B-7AB7-3015-BCB1-5BBC27CC2019}"/>
          </ac:spMkLst>
        </pc:spChg>
        <pc:spChg chg="add">
          <ac:chgData name="Neyo Pin" userId="79c528af0adab5ca" providerId="LiveId" clId="{60682474-229F-4A82-976A-62E5493B5E58}" dt="2026-07-31T04:18:37.389" v="780" actId="26606"/>
          <ac:spMkLst>
            <pc:docMk/>
            <pc:sldMk cId="2852234854" sldId="260"/>
            <ac:spMk id="9" creationId="{D009D6D5-DAC2-4A8B-A17A-E206B9012D09}"/>
          </ac:spMkLst>
        </pc:spChg>
        <pc:picChg chg="add mod">
          <ac:chgData name="Neyo Pin" userId="79c528af0adab5ca" providerId="LiveId" clId="{60682474-229F-4A82-976A-62E5493B5E58}" dt="2026-07-31T04:18:37.389" v="780" actId="26606"/>
          <ac:picMkLst>
            <pc:docMk/>
            <pc:sldMk cId="2852234854" sldId="260"/>
            <ac:picMk id="4" creationId="{EF2104A6-69A5-1649-4F41-6EFFDEAEF186}"/>
          </ac:picMkLst>
        </pc:picChg>
      </pc:sldChg>
      <pc:sldChg chg="addSp delSp modSp new mod modTransition setBg addAnim delAnim modAnim">
        <pc:chgData name="Neyo Pin" userId="79c528af0adab5ca" providerId="LiveId" clId="{60682474-229F-4A82-976A-62E5493B5E58}" dt="2026-08-03T17:48:09.272" v="4344"/>
        <pc:sldMkLst>
          <pc:docMk/>
          <pc:sldMk cId="203988100" sldId="261"/>
        </pc:sldMkLst>
        <pc:spChg chg="mod ord">
          <ac:chgData name="Neyo Pin" userId="79c528af0adab5ca" providerId="LiveId" clId="{60682474-229F-4A82-976A-62E5493B5E58}" dt="2026-08-03T17:46:06.474" v="4325" actId="207"/>
          <ac:spMkLst>
            <pc:docMk/>
            <pc:sldMk cId="203988100" sldId="261"/>
            <ac:spMk id="3" creationId="{11A17B0D-97F3-649A-80C7-673464AE895D}"/>
          </ac:spMkLst>
        </pc:spChg>
        <pc:picChg chg="add mod">
          <ac:chgData name="Neyo Pin" userId="79c528af0adab5ca" providerId="LiveId" clId="{60682474-229F-4A82-976A-62E5493B5E58}" dt="2026-08-02T04:16:49.756" v="996"/>
          <ac:picMkLst>
            <pc:docMk/>
            <pc:sldMk cId="203988100" sldId="261"/>
            <ac:picMk id="4" creationId="{39338B6F-BB4D-DC80-8655-BCD2B9F8B280}"/>
          </ac:picMkLst>
        </pc:picChg>
      </pc:sldChg>
      <pc:sldChg chg="addSp delSp modSp new mod modTransition setBg addAnim delAnim modAnim">
        <pc:chgData name="Neyo Pin" userId="79c528af0adab5ca" providerId="LiveId" clId="{60682474-229F-4A82-976A-62E5493B5E58}" dt="2026-08-03T12:28:20.557" v="2320" actId="1076"/>
        <pc:sldMkLst>
          <pc:docMk/>
          <pc:sldMk cId="1672853249" sldId="262"/>
        </pc:sldMkLst>
        <pc:spChg chg="del">
          <ac:chgData name="Neyo Pin" userId="79c528af0adab5ca" providerId="LiveId" clId="{60682474-229F-4A82-976A-62E5493B5E58}" dt="2026-08-03T04:13:33.010" v="1069" actId="478"/>
          <ac:spMkLst>
            <pc:docMk/>
            <pc:sldMk cId="1672853249" sldId="262"/>
            <ac:spMk id="2" creationId="{792FD8DB-BB96-F037-19EC-B6FDE67C36FF}"/>
          </ac:spMkLst>
        </pc:spChg>
        <pc:spChg chg="mod ord">
          <ac:chgData name="Neyo Pin" userId="79c528af0adab5ca" providerId="LiveId" clId="{60682474-229F-4A82-976A-62E5493B5E58}" dt="2026-08-03T12:28:20.557" v="2320" actId="1076"/>
          <ac:spMkLst>
            <pc:docMk/>
            <pc:sldMk cId="1672853249" sldId="262"/>
            <ac:spMk id="3" creationId="{1FB7A336-3A51-A93D-78D5-C25887DB00EF}"/>
          </ac:spMkLst>
        </pc:spChg>
        <pc:spChg chg="add del">
          <ac:chgData name="Neyo Pin" userId="79c528af0adab5ca" providerId="LiveId" clId="{60682474-229F-4A82-976A-62E5493B5E58}" dt="2026-08-03T05:28:49.693" v="1861" actId="26606"/>
          <ac:spMkLst>
            <pc:docMk/>
            <pc:sldMk cId="1672853249" sldId="262"/>
            <ac:spMk id="9" creationId="{F94AA2BD-2E3F-4B1D-8127-5744B8115311}"/>
          </ac:spMkLst>
        </pc:spChg>
        <pc:spChg chg="add del">
          <ac:chgData name="Neyo Pin" userId="79c528af0adab5ca" providerId="LiveId" clId="{60682474-229F-4A82-976A-62E5493B5E58}" dt="2026-08-03T05:28:49.693" v="1861" actId="26606"/>
          <ac:spMkLst>
            <pc:docMk/>
            <pc:sldMk cId="1672853249" sldId="262"/>
            <ac:spMk id="11" creationId="{4BD02261-2DC8-4AA8-9E16-7751AE892445}"/>
          </ac:spMkLst>
        </pc:spChg>
        <pc:spChg chg="add del">
          <ac:chgData name="Neyo Pin" userId="79c528af0adab5ca" providerId="LiveId" clId="{60682474-229F-4A82-976A-62E5493B5E58}" dt="2026-08-03T05:28:49.693" v="1861" actId="26606"/>
          <ac:spMkLst>
            <pc:docMk/>
            <pc:sldMk cId="1672853249" sldId="262"/>
            <ac:spMk id="13" creationId="{3D752CF2-2291-40B5-B462-C17B174C10BC}"/>
          </ac:spMkLst>
        </pc:spChg>
        <pc:picChg chg="add mod">
          <ac:chgData name="Neyo Pin" userId="79c528af0adab5ca" providerId="LiveId" clId="{60682474-229F-4A82-976A-62E5493B5E58}" dt="2026-08-03T05:29:18.252" v="1863" actId="14100"/>
          <ac:picMkLst>
            <pc:docMk/>
            <pc:sldMk cId="1672853249" sldId="262"/>
            <ac:picMk id="4" creationId="{FBCFE9FF-1EA9-C477-99C1-E72E0DCBBDA5}"/>
          </ac:picMkLst>
        </pc:picChg>
      </pc:sldChg>
      <pc:sldChg chg="addSp delSp modSp new mod modTransition setBg addAnim delAnim modAnim">
        <pc:chgData name="Neyo Pin" userId="79c528af0adab5ca" providerId="LiveId" clId="{60682474-229F-4A82-976A-62E5493B5E58}" dt="2026-08-03T12:36:25.533" v="2363"/>
        <pc:sldMkLst>
          <pc:docMk/>
          <pc:sldMk cId="749605256" sldId="263"/>
        </pc:sldMkLst>
        <pc:spChg chg="del">
          <ac:chgData name="Neyo Pin" userId="79c528af0adab5ca" providerId="LiveId" clId="{60682474-229F-4A82-976A-62E5493B5E58}" dt="2026-08-03T11:58:49.682" v="2183" actId="478"/>
          <ac:spMkLst>
            <pc:docMk/>
            <pc:sldMk cId="749605256" sldId="263"/>
            <ac:spMk id="2" creationId="{B395700B-66FB-4BCA-D100-7881E1C368BC}"/>
          </ac:spMkLst>
        </pc:spChg>
        <pc:spChg chg="mod ord">
          <ac:chgData name="Neyo Pin" userId="79c528af0adab5ca" providerId="LiveId" clId="{60682474-229F-4A82-976A-62E5493B5E58}" dt="2026-08-03T12:22:43.960" v="2275" actId="207"/>
          <ac:spMkLst>
            <pc:docMk/>
            <pc:sldMk cId="749605256" sldId="263"/>
            <ac:spMk id="3" creationId="{8434B938-BE01-47B3-3FCC-DCEC81F9C323}"/>
          </ac:spMkLst>
        </pc:spChg>
        <pc:spChg chg="add">
          <ac:chgData name="Neyo Pin" userId="79c528af0adab5ca" providerId="LiveId" clId="{60682474-229F-4A82-976A-62E5493B5E58}" dt="2026-08-03T12:14:22.668" v="2191" actId="26606"/>
          <ac:spMkLst>
            <pc:docMk/>
            <pc:sldMk cId="749605256" sldId="263"/>
            <ac:spMk id="9" creationId="{3AFE8227-C443-417B-BA91-520EB1EF4559}"/>
          </ac:spMkLst>
        </pc:spChg>
        <pc:spChg chg="add">
          <ac:chgData name="Neyo Pin" userId="79c528af0adab5ca" providerId="LiveId" clId="{60682474-229F-4A82-976A-62E5493B5E58}" dt="2026-08-03T12:14:22.668" v="2191" actId="26606"/>
          <ac:spMkLst>
            <pc:docMk/>
            <pc:sldMk cId="749605256" sldId="263"/>
            <ac:spMk id="11" creationId="{907741FC-B544-4A6E-B831-6789D042333D}"/>
          </ac:spMkLst>
        </pc:spChg>
        <pc:spChg chg="add">
          <ac:chgData name="Neyo Pin" userId="79c528af0adab5ca" providerId="LiveId" clId="{60682474-229F-4A82-976A-62E5493B5E58}" dt="2026-08-03T12:14:22.668" v="2191" actId="26606"/>
          <ac:spMkLst>
            <pc:docMk/>
            <pc:sldMk cId="749605256" sldId="263"/>
            <ac:spMk id="13" creationId="{3F0BE7ED-7814-4273-B18A-F26CC0380380}"/>
          </ac:spMkLst>
        </pc:spChg>
        <pc:picChg chg="add mod">
          <ac:chgData name="Neyo Pin" userId="79c528af0adab5ca" providerId="LiveId" clId="{60682474-229F-4A82-976A-62E5493B5E58}" dt="2026-08-03T12:23:46.043" v="2298" actId="14861"/>
          <ac:picMkLst>
            <pc:docMk/>
            <pc:sldMk cId="749605256" sldId="263"/>
            <ac:picMk id="4" creationId="{A309F5C4-F2B0-7FED-ADDA-578F45881258}"/>
          </ac:picMkLst>
        </pc:picChg>
      </pc:sldChg>
      <pc:sldChg chg="addSp delSp modSp new mod modTransition setBg addAnim delAnim modAnim">
        <pc:chgData name="Neyo Pin" userId="79c528af0adab5ca" providerId="LiveId" clId="{60682474-229F-4A82-976A-62E5493B5E58}" dt="2026-08-03T17:18:13.958" v="4265"/>
        <pc:sldMkLst>
          <pc:docMk/>
          <pc:sldMk cId="953222064" sldId="264"/>
        </pc:sldMkLst>
        <pc:spChg chg="del">
          <ac:chgData name="Neyo Pin" userId="79c528af0adab5ca" providerId="LiveId" clId="{60682474-229F-4A82-976A-62E5493B5E58}" dt="2026-08-03T12:46:00.147" v="2365" actId="478"/>
          <ac:spMkLst>
            <pc:docMk/>
            <pc:sldMk cId="953222064" sldId="264"/>
            <ac:spMk id="2" creationId="{AC12F19D-8382-0745-E873-E4B8FB7140F4}"/>
          </ac:spMkLst>
        </pc:spChg>
        <pc:spChg chg="mod">
          <ac:chgData name="Neyo Pin" userId="79c528af0adab5ca" providerId="LiveId" clId="{60682474-229F-4A82-976A-62E5493B5E58}" dt="2026-08-03T16:11:43.733" v="3179" actId="20577"/>
          <ac:spMkLst>
            <pc:docMk/>
            <pc:sldMk cId="953222064" sldId="264"/>
            <ac:spMk id="3" creationId="{5E37C91C-21E0-8EAE-283A-0549A42E024B}"/>
          </ac:spMkLst>
        </pc:spChg>
        <pc:spChg chg="add">
          <ac:chgData name="Neyo Pin" userId="79c528af0adab5ca" providerId="LiveId" clId="{60682474-229F-4A82-976A-62E5493B5E58}" dt="2026-08-03T16:08:54.210" v="3156" actId="26606"/>
          <ac:spMkLst>
            <pc:docMk/>
            <pc:sldMk cId="953222064" sldId="264"/>
            <ac:spMk id="9" creationId="{D009D6D5-DAC2-4A8B-A17A-E206B9012D09}"/>
          </ac:spMkLst>
        </pc:spChg>
        <pc:picChg chg="add mod">
          <ac:chgData name="Neyo Pin" userId="79c528af0adab5ca" providerId="LiveId" clId="{60682474-229F-4A82-976A-62E5493B5E58}" dt="2026-08-03T16:09:06.532" v="3157" actId="14100"/>
          <ac:picMkLst>
            <pc:docMk/>
            <pc:sldMk cId="953222064" sldId="264"/>
            <ac:picMk id="4" creationId="{4BB253A7-9E72-7C3B-41BD-5EFC654D2525}"/>
          </ac:picMkLst>
        </pc:picChg>
      </pc:sldChg>
      <pc:sldChg chg="addSp delSp modSp new mod modTransition setBg addAnim delAnim modAnim">
        <pc:chgData name="Neyo Pin" userId="79c528af0adab5ca" providerId="LiveId" clId="{60682474-229F-4A82-976A-62E5493B5E58}" dt="2026-08-03T17:21:25.990" v="4283"/>
        <pc:sldMkLst>
          <pc:docMk/>
          <pc:sldMk cId="3984453075" sldId="265"/>
        </pc:sldMkLst>
        <pc:spChg chg="del">
          <ac:chgData name="Neyo Pin" userId="79c528af0adab5ca" providerId="LiveId" clId="{60682474-229F-4A82-976A-62E5493B5E58}" dt="2026-08-03T16:39:17.080" v="3181" actId="478"/>
          <ac:spMkLst>
            <pc:docMk/>
            <pc:sldMk cId="3984453075" sldId="265"/>
            <ac:spMk id="2" creationId="{78A1E788-3201-5275-BAC7-95B13BF082C3}"/>
          </ac:spMkLst>
        </pc:spChg>
        <pc:spChg chg="mod ord">
          <ac:chgData name="Neyo Pin" userId="79c528af0adab5ca" providerId="LiveId" clId="{60682474-229F-4A82-976A-62E5493B5E58}" dt="2026-08-03T17:15:45.272" v="4242" actId="207"/>
          <ac:spMkLst>
            <pc:docMk/>
            <pc:sldMk cId="3984453075" sldId="265"/>
            <ac:spMk id="3" creationId="{70AD7FA5-F4D8-C851-188F-8DB9B7BC4EA3}"/>
          </ac:spMkLst>
        </pc:spChg>
        <pc:spChg chg="add">
          <ac:chgData name="Neyo Pin" userId="79c528af0adab5ca" providerId="LiveId" clId="{60682474-229F-4A82-976A-62E5493B5E58}" dt="2026-08-03T17:12:38.826" v="4227" actId="26606"/>
          <ac:spMkLst>
            <pc:docMk/>
            <pc:sldMk cId="3984453075" sldId="265"/>
            <ac:spMk id="9" creationId="{79BB35BC-D5C2-4C8B-A22A-A71E6191913B}"/>
          </ac:spMkLst>
        </pc:spChg>
        <pc:picChg chg="add mod">
          <ac:chgData name="Neyo Pin" userId="79c528af0adab5ca" providerId="LiveId" clId="{60682474-229F-4A82-976A-62E5493B5E58}" dt="2026-08-03T17:13:11.004" v="4233" actId="14100"/>
          <ac:picMkLst>
            <pc:docMk/>
            <pc:sldMk cId="3984453075" sldId="265"/>
            <ac:picMk id="4" creationId="{D18AF2B5-F2E7-73F6-CAC5-5A71D974B4EA}"/>
          </ac:picMkLst>
        </pc:picChg>
      </pc:sldChg>
      <pc:sldChg chg="addSp delSp modSp new mod modTransition setBg addAnim delAnim modAnim">
        <pc:chgData name="Neyo Pin" userId="79c528af0adab5ca" providerId="LiveId" clId="{60682474-229F-4A82-976A-62E5493B5E58}" dt="2026-08-03T17:52:28.887" v="4380"/>
        <pc:sldMkLst>
          <pc:docMk/>
          <pc:sldMk cId="2765750097" sldId="266"/>
        </pc:sldMkLst>
        <pc:spChg chg="del">
          <ac:chgData name="Neyo Pin" userId="79c528af0adab5ca" providerId="LiveId" clId="{60682474-229F-4A82-976A-62E5493B5E58}" dt="2026-08-03T17:23:33.645" v="4288" actId="478"/>
          <ac:spMkLst>
            <pc:docMk/>
            <pc:sldMk cId="2765750097" sldId="266"/>
            <ac:spMk id="2" creationId="{404DDBC8-F79D-14B2-557D-B45A545ED82C}"/>
          </ac:spMkLst>
        </pc:spChg>
        <pc:spChg chg="mod ord">
          <ac:chgData name="Neyo Pin" userId="79c528af0adab5ca" providerId="LiveId" clId="{60682474-229F-4A82-976A-62E5493B5E58}" dt="2026-08-03T17:49:57.668" v="4356" actId="207"/>
          <ac:spMkLst>
            <pc:docMk/>
            <pc:sldMk cId="2765750097" sldId="266"/>
            <ac:spMk id="3" creationId="{ED893BD8-38F3-B204-4C16-B212B8C7AF7D}"/>
          </ac:spMkLst>
        </pc:spChg>
        <pc:spChg chg="add del">
          <ac:chgData name="Neyo Pin" userId="79c528af0adab5ca" providerId="LiveId" clId="{60682474-229F-4A82-976A-62E5493B5E58}" dt="2026-08-03T17:38:41.510" v="4303" actId="26606"/>
          <ac:spMkLst>
            <pc:docMk/>
            <pc:sldMk cId="2765750097" sldId="266"/>
            <ac:spMk id="9" creationId="{23E547B5-89CF-4EC0-96DE-25771AED0799}"/>
          </ac:spMkLst>
        </pc:spChg>
        <pc:spChg chg="add del">
          <ac:chgData name="Neyo Pin" userId="79c528af0adab5ca" providerId="LiveId" clId="{60682474-229F-4A82-976A-62E5493B5E58}" dt="2026-08-03T17:38:41.510" v="4303" actId="26606"/>
          <ac:spMkLst>
            <pc:docMk/>
            <pc:sldMk cId="2765750097" sldId="266"/>
            <ac:spMk id="11" creationId="{3F0B8CEB-8279-4E5E-A0CE-1FC9F71736F2}"/>
          </ac:spMkLst>
        </pc:spChg>
        <pc:spChg chg="add del">
          <ac:chgData name="Neyo Pin" userId="79c528af0adab5ca" providerId="LiveId" clId="{60682474-229F-4A82-976A-62E5493B5E58}" dt="2026-08-03T17:43:10.426" v="4311" actId="26606"/>
          <ac:spMkLst>
            <pc:docMk/>
            <pc:sldMk cId="2765750097" sldId="266"/>
            <ac:spMk id="16" creationId="{23E547B5-89CF-4EC0-96DE-25771AED0799}"/>
          </ac:spMkLst>
        </pc:spChg>
        <pc:spChg chg="add del">
          <ac:chgData name="Neyo Pin" userId="79c528af0adab5ca" providerId="LiveId" clId="{60682474-229F-4A82-976A-62E5493B5E58}" dt="2026-08-03T17:43:10.426" v="4311" actId="26606"/>
          <ac:spMkLst>
            <pc:docMk/>
            <pc:sldMk cId="2765750097" sldId="266"/>
            <ac:spMk id="18" creationId="{3F0B8CEB-8279-4E5E-A0CE-1FC9F71736F2}"/>
          </ac:spMkLst>
        </pc:spChg>
        <pc:spChg chg="add">
          <ac:chgData name="Neyo Pin" userId="79c528af0adab5ca" providerId="LiveId" clId="{60682474-229F-4A82-976A-62E5493B5E58}" dt="2026-08-03T17:43:10.426" v="4311" actId="26606"/>
          <ac:spMkLst>
            <pc:docMk/>
            <pc:sldMk cId="2765750097" sldId="266"/>
            <ac:spMk id="23" creationId="{23E547B5-89CF-4EC0-96DE-25771AED0799}"/>
          </ac:spMkLst>
        </pc:spChg>
        <pc:spChg chg="add">
          <ac:chgData name="Neyo Pin" userId="79c528af0adab5ca" providerId="LiveId" clId="{60682474-229F-4A82-976A-62E5493B5E58}" dt="2026-08-03T17:43:10.426" v="4311" actId="26606"/>
          <ac:spMkLst>
            <pc:docMk/>
            <pc:sldMk cId="2765750097" sldId="266"/>
            <ac:spMk id="25" creationId="{3F0B8CEB-8279-4E5E-A0CE-1FC9F71736F2}"/>
          </ac:spMkLst>
        </pc:spChg>
        <pc:picChg chg="add del mod">
          <ac:chgData name="Neyo Pin" userId="79c528af0adab5ca" providerId="LiveId" clId="{60682474-229F-4A82-976A-62E5493B5E58}" dt="2026-08-03T17:37:46.242" v="4300" actId="478"/>
          <ac:picMkLst>
            <pc:docMk/>
            <pc:sldMk cId="2765750097" sldId="266"/>
            <ac:picMk id="4" creationId="{F55AC40A-9FA5-52A5-FB78-63718101EFC3}"/>
          </ac:picMkLst>
        </pc:picChg>
        <pc:picChg chg="add del mod">
          <ac:chgData name="Neyo Pin" userId="79c528af0adab5ca" providerId="LiveId" clId="{60682474-229F-4A82-976A-62E5493B5E58}" dt="2026-08-03T17:43:01.605" v="4308" actId="478"/>
          <ac:picMkLst>
            <pc:docMk/>
            <pc:sldMk cId="2765750097" sldId="266"/>
            <ac:picMk id="6" creationId="{0FAC2830-9A67-E1F4-D604-6C59D42E4A9A}"/>
          </ac:picMkLst>
        </pc:picChg>
        <pc:picChg chg="add del mod">
          <ac:chgData name="Neyo Pin" userId="79c528af0adab5ca" providerId="LiveId" clId="{60682474-229F-4A82-976A-62E5493B5E58}" dt="2026-08-03T17:42:59.441" v="4307" actId="931"/>
          <ac:picMkLst>
            <pc:docMk/>
            <pc:sldMk cId="2765750097" sldId="266"/>
            <ac:picMk id="8" creationId="{DD93CD42-5435-CAA2-2690-643C1486482D}"/>
          </ac:picMkLst>
        </pc:picChg>
        <pc:picChg chg="add mod">
          <ac:chgData name="Neyo Pin" userId="79c528af0adab5ca" providerId="LiveId" clId="{60682474-229F-4A82-976A-62E5493B5E58}" dt="2026-08-03T17:43:27.954" v="4312" actId="14100"/>
          <ac:picMkLst>
            <pc:docMk/>
            <pc:sldMk cId="2765750097" sldId="266"/>
            <ac:picMk id="12" creationId="{2DB886A6-F81B-9B47-A887-33D6211D34BC}"/>
          </ac:picMkLst>
        </pc:picChg>
      </pc:sldChg>
      <pc:sldChg chg="addSp delSp modSp new mod modTransition setBg addAnim delAnim modAnim">
        <pc:chgData name="Neyo Pin" userId="79c528af0adab5ca" providerId="LiveId" clId="{60682474-229F-4A82-976A-62E5493B5E58}" dt="2026-08-03T18:10:34.806" v="4482"/>
        <pc:sldMkLst>
          <pc:docMk/>
          <pc:sldMk cId="2161692866" sldId="267"/>
        </pc:sldMkLst>
        <pc:spChg chg="del">
          <ac:chgData name="Neyo Pin" userId="79c528af0adab5ca" providerId="LiveId" clId="{60682474-229F-4A82-976A-62E5493B5E58}" dt="2026-08-03T17:53:15.759" v="4382" actId="478"/>
          <ac:spMkLst>
            <pc:docMk/>
            <pc:sldMk cId="2161692866" sldId="267"/>
            <ac:spMk id="2" creationId="{F63E982F-D309-896C-011C-15AB5E83C00B}"/>
          </ac:spMkLst>
        </pc:spChg>
        <pc:spChg chg="mod ord">
          <ac:chgData name="Neyo Pin" userId="79c528af0adab5ca" providerId="LiveId" clId="{60682474-229F-4A82-976A-62E5493B5E58}" dt="2026-08-03T18:08:36.129" v="4472" actId="255"/>
          <ac:spMkLst>
            <pc:docMk/>
            <pc:sldMk cId="2161692866" sldId="267"/>
            <ac:spMk id="3" creationId="{293A9CFC-1616-C1D5-75D2-F0229548066C}"/>
          </ac:spMkLst>
        </pc:spChg>
        <pc:spChg chg="add del">
          <ac:chgData name="Neyo Pin" userId="79c528af0adab5ca" providerId="LiveId" clId="{60682474-229F-4A82-976A-62E5493B5E58}" dt="2026-08-03T18:05:05.866" v="4413" actId="26606"/>
          <ac:spMkLst>
            <pc:docMk/>
            <pc:sldMk cId="2161692866" sldId="267"/>
            <ac:spMk id="7" creationId="{9F7D5CDA-D291-4307-BF55-1381FED29634}"/>
          </ac:spMkLst>
        </pc:spChg>
        <pc:spChg chg="add del">
          <ac:chgData name="Neyo Pin" userId="79c528af0adab5ca" providerId="LiveId" clId="{60682474-229F-4A82-976A-62E5493B5E58}" dt="2026-08-03T18:05:05.866" v="4413" actId="26606"/>
          <ac:spMkLst>
            <pc:docMk/>
            <pc:sldMk cId="2161692866" sldId="267"/>
            <ac:spMk id="8" creationId="{59B296B9-C5A5-4E4F-9B60-C907B5F1466C}"/>
          </ac:spMkLst>
        </pc:spChg>
        <pc:spChg chg="add del">
          <ac:chgData name="Neyo Pin" userId="79c528af0adab5ca" providerId="LiveId" clId="{60682474-229F-4A82-976A-62E5493B5E58}" dt="2026-08-03T18:05:05.866" v="4413" actId="26606"/>
          <ac:spMkLst>
            <pc:docMk/>
            <pc:sldMk cId="2161692866" sldId="267"/>
            <ac:spMk id="9" creationId="{D0300FD3-5AF1-6305-15FA-9078072672E2}"/>
          </ac:spMkLst>
        </pc:spChg>
        <pc:spChg chg="add del">
          <ac:chgData name="Neyo Pin" userId="79c528af0adab5ca" providerId="LiveId" clId="{60682474-229F-4A82-976A-62E5493B5E58}" dt="2026-08-03T18:02:56.834" v="4393" actId="26606"/>
          <ac:spMkLst>
            <pc:docMk/>
            <pc:sldMk cId="2161692866" sldId="267"/>
            <ac:spMk id="10" creationId="{04812C46-200A-4DEB-A05E-3ED6C68C2387}"/>
          </ac:spMkLst>
        </pc:spChg>
        <pc:spChg chg="add">
          <ac:chgData name="Neyo Pin" userId="79c528af0adab5ca" providerId="LiveId" clId="{60682474-229F-4A82-976A-62E5493B5E58}" dt="2026-08-03T18:05:05.872" v="4414" actId="26606"/>
          <ac:spMkLst>
            <pc:docMk/>
            <pc:sldMk cId="2161692866" sldId="267"/>
            <ac:spMk id="11" creationId="{F821940F-7A1D-4ACC-85B4-A932898ABB37}"/>
          </ac:spMkLst>
        </pc:spChg>
        <pc:spChg chg="add del">
          <ac:chgData name="Neyo Pin" userId="79c528af0adab5ca" providerId="LiveId" clId="{60682474-229F-4A82-976A-62E5493B5E58}" dt="2026-08-03T18:04:41.519" v="4411" actId="26606"/>
          <ac:spMkLst>
            <pc:docMk/>
            <pc:sldMk cId="2161692866" sldId="267"/>
            <ac:spMk id="12" creationId="{0D153B68-5844-490D-8E67-F616D6D721CA}"/>
          </ac:spMkLst>
        </pc:spChg>
        <pc:spChg chg="add del">
          <ac:chgData name="Neyo Pin" userId="79c528af0adab5ca" providerId="LiveId" clId="{60682474-229F-4A82-976A-62E5493B5E58}" dt="2026-08-03T18:04:41.519" v="4411" actId="26606"/>
          <ac:spMkLst>
            <pc:docMk/>
            <pc:sldMk cId="2161692866" sldId="267"/>
            <ac:spMk id="13" creationId="{7FF47CB7-972F-479F-A36D-9E72D26EC8DA}"/>
          </ac:spMkLst>
        </pc:spChg>
        <pc:spChg chg="add del">
          <ac:chgData name="Neyo Pin" userId="79c528af0adab5ca" providerId="LiveId" clId="{60682474-229F-4A82-976A-62E5493B5E58}" dt="2026-08-03T18:04:41.519" v="4411" actId="26606"/>
          <ac:spMkLst>
            <pc:docMk/>
            <pc:sldMk cId="2161692866" sldId="267"/>
            <ac:spMk id="14" creationId="{9A0D773F-7A7D-4DBB-9DEA-86BB8B8F4BC8}"/>
          </ac:spMkLst>
        </pc:spChg>
        <pc:spChg chg="add">
          <ac:chgData name="Neyo Pin" userId="79c528af0adab5ca" providerId="LiveId" clId="{60682474-229F-4A82-976A-62E5493B5E58}" dt="2026-08-03T18:05:05.872" v="4414" actId="26606"/>
          <ac:spMkLst>
            <pc:docMk/>
            <pc:sldMk cId="2161692866" sldId="267"/>
            <ac:spMk id="15" creationId="{16674508-81D3-48CF-96BF-7FC60EAA572A}"/>
          </ac:spMkLst>
        </pc:spChg>
        <pc:picChg chg="add del">
          <ac:chgData name="Neyo Pin" userId="79c528af0adab5ca" providerId="LiveId" clId="{60682474-229F-4A82-976A-62E5493B5E58}" dt="2026-08-03T18:02:02.889" v="4390" actId="478"/>
          <ac:picMkLst>
            <pc:docMk/>
            <pc:sldMk cId="2161692866" sldId="267"/>
            <ac:picMk id="4" creationId="{20335AB0-F2DC-07C2-4CF1-4FDD3D60E201}"/>
          </ac:picMkLst>
        </pc:picChg>
        <pc:picChg chg="add mod">
          <ac:chgData name="Neyo Pin" userId="79c528af0adab5ca" providerId="LiveId" clId="{60682474-229F-4A82-976A-62E5493B5E58}" dt="2026-08-03T18:06:13.058" v="4432" actId="14861"/>
          <ac:picMkLst>
            <pc:docMk/>
            <pc:sldMk cId="2161692866" sldId="267"/>
            <ac:picMk id="5" creationId="{EE6F3D40-CFED-F4D7-DEE6-1FEAE1B15D81}"/>
          </ac:picMkLst>
        </pc:picChg>
      </pc:sldChg>
      <pc:sldChg chg="addSp delSp modSp new mod modTransition setBg addAnim delAnim modAnim">
        <pc:chgData name="Neyo Pin" userId="79c528af0adab5ca" providerId="LiveId" clId="{60682474-229F-4A82-976A-62E5493B5E58}" dt="2026-08-03T18:38:10.790" v="4665"/>
        <pc:sldMkLst>
          <pc:docMk/>
          <pc:sldMk cId="1993004611" sldId="268"/>
        </pc:sldMkLst>
        <pc:spChg chg="del">
          <ac:chgData name="Neyo Pin" userId="79c528af0adab5ca" providerId="LiveId" clId="{60682474-229F-4A82-976A-62E5493B5E58}" dt="2026-08-03T18:11:39.145" v="4484" actId="478"/>
          <ac:spMkLst>
            <pc:docMk/>
            <pc:sldMk cId="1993004611" sldId="268"/>
            <ac:spMk id="2" creationId="{71A7CD3E-19C6-49AD-060A-F69DA7333383}"/>
          </ac:spMkLst>
        </pc:spChg>
        <pc:spChg chg="mod">
          <ac:chgData name="Neyo Pin" userId="79c528af0adab5ca" providerId="LiveId" clId="{60682474-229F-4A82-976A-62E5493B5E58}" dt="2026-08-03T18:35:21.835" v="4646" actId="6549"/>
          <ac:spMkLst>
            <pc:docMk/>
            <pc:sldMk cId="1993004611" sldId="268"/>
            <ac:spMk id="3" creationId="{91DABDA9-EC89-EC0C-5D85-267215BA58B8}"/>
          </ac:spMkLst>
        </pc:spChg>
        <pc:spChg chg="add">
          <ac:chgData name="Neyo Pin" userId="79c528af0adab5ca" providerId="LiveId" clId="{60682474-229F-4A82-976A-62E5493B5E58}" dt="2026-08-03T18:31:28.644" v="4601" actId="26606"/>
          <ac:spMkLst>
            <pc:docMk/>
            <pc:sldMk cId="1993004611" sldId="268"/>
            <ac:spMk id="9" creationId="{687AFE0E-B37D-4531-AFE8-231C8348EAF1}"/>
          </ac:spMkLst>
        </pc:spChg>
        <pc:picChg chg="add mod">
          <ac:chgData name="Neyo Pin" userId="79c528af0adab5ca" providerId="LiveId" clId="{60682474-229F-4A82-976A-62E5493B5E58}" dt="2026-08-03T18:35:33.045" v="4647" actId="14100"/>
          <ac:picMkLst>
            <pc:docMk/>
            <pc:sldMk cId="1993004611" sldId="268"/>
            <ac:picMk id="4" creationId="{79466A04-58EE-19C3-322B-91BDCB4D8A8B}"/>
          </ac:picMkLst>
        </pc:picChg>
      </pc:sldChg>
      <pc:sldChg chg="addSp delSp modSp new mod modTransition setBg addAnim delAnim modAnim">
        <pc:chgData name="Neyo Pin" userId="79c528af0adab5ca" providerId="LiveId" clId="{60682474-229F-4A82-976A-62E5493B5E58}" dt="2026-08-03T19:21:23.051" v="5415"/>
        <pc:sldMkLst>
          <pc:docMk/>
          <pc:sldMk cId="264749394" sldId="269"/>
        </pc:sldMkLst>
        <pc:spChg chg="del">
          <ac:chgData name="Neyo Pin" userId="79c528af0adab5ca" providerId="LiveId" clId="{60682474-229F-4A82-976A-62E5493B5E58}" dt="2026-08-03T18:40:20.073" v="4667" actId="478"/>
          <ac:spMkLst>
            <pc:docMk/>
            <pc:sldMk cId="264749394" sldId="269"/>
            <ac:spMk id="2" creationId="{C498463A-BE36-DC25-9580-79CCA5314014}"/>
          </ac:spMkLst>
        </pc:spChg>
        <pc:spChg chg="mod">
          <ac:chgData name="Neyo Pin" userId="79c528af0adab5ca" providerId="LiveId" clId="{60682474-229F-4A82-976A-62E5493B5E58}" dt="2026-08-03T19:17:39.371" v="5373" actId="207"/>
          <ac:spMkLst>
            <pc:docMk/>
            <pc:sldMk cId="264749394" sldId="269"/>
            <ac:spMk id="3" creationId="{00679862-F533-511F-A3C2-4E0DD9D2EB3F}"/>
          </ac:spMkLst>
        </pc:spChg>
        <pc:spChg chg="add">
          <ac:chgData name="Neyo Pin" userId="79c528af0adab5ca" providerId="LiveId" clId="{60682474-229F-4A82-976A-62E5493B5E58}" dt="2026-08-03T19:15:17.851" v="5336" actId="26606"/>
          <ac:spMkLst>
            <pc:docMk/>
            <pc:sldMk cId="264749394" sldId="269"/>
            <ac:spMk id="9" creationId="{D1D34770-47A8-402C-AF23-2B653F2D88C1}"/>
          </ac:spMkLst>
        </pc:spChg>
        <pc:picChg chg="add mod">
          <ac:chgData name="Neyo Pin" userId="79c528af0adab5ca" providerId="LiveId" clId="{60682474-229F-4A82-976A-62E5493B5E58}" dt="2026-08-03T19:15:37.334" v="5358" actId="14861"/>
          <ac:picMkLst>
            <pc:docMk/>
            <pc:sldMk cId="264749394" sldId="269"/>
            <ac:picMk id="4" creationId="{72203DEA-D3E7-C952-0A74-647076F85E29}"/>
          </ac:picMkLst>
        </pc:picChg>
      </pc:sldChg>
      <pc:sldChg chg="new modTransition">
        <pc:chgData name="Neyo Pin" userId="79c528af0adab5ca" providerId="LiveId" clId="{60682474-229F-4A82-976A-62E5493B5E58}" dt="2026-08-03T19:22:27.751" v="5421"/>
        <pc:sldMkLst>
          <pc:docMk/>
          <pc:sldMk cId="1132005283" sldId="27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CC8A4B-3647-3CE0-CC3F-976908B5CA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2F8D589-8F53-7F2B-FB30-A2A082EF52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A984194-BABE-0C78-473F-E406916A3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6E9A7-90A6-4444-8C93-553FD847798B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1620907-1298-D8C3-6116-165B66D67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CC52A75-0495-4DE7-29AD-1380C4B9D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D0F63-3094-41A2-83F7-8FE7F8EC086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652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9F4356-BD0A-5D1A-BE5E-B87788DC6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AB3338-926D-9B40-DFE8-6C92C9988E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DB576D-595F-D71F-35A7-99ECF2AD9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6E9A7-90A6-4444-8C93-553FD847798B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EE86610-BB88-D233-6DDB-DD6A1C728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C3B40A0-D7A8-5A86-792A-A9DAC6EA1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D0F63-3094-41A2-83F7-8FE7F8EC086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68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B18E1B8-B0B9-BD0A-FB3F-7C553E3C47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916418B-B249-AFE6-4B5E-9C9804E904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1FE58D4-6343-9E02-DD94-0BC2EED19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6E9A7-90A6-4444-8C93-553FD847798B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5333999-986F-23B9-BD86-D35A145C0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B9E7D40-9828-A68E-83D7-D152E45A8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D0F63-3094-41A2-83F7-8FE7F8EC086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229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09A387-56E3-8951-BBF6-F385E3454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C8B567C-D669-9E09-8E52-DBB422DA12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AEFFE3-89B7-CBB9-4E9A-29A01F569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6E9A7-90A6-4444-8C93-553FD847798B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31C538-C968-E383-FF5E-D83D437EC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973BC3D-628A-EC3A-C29B-2F5E456B4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D0F63-3094-41A2-83F7-8FE7F8EC086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420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A0466A-7E14-E0D1-1119-E6EE6702F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8E3CE2C-D93D-521A-3110-8FA379146E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FE3287C-C0CA-3CCC-5B79-9462AC67B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6E9A7-90A6-4444-8C93-553FD847798B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FB8C14C-87B0-5376-3991-56FE86678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AE8C338-5FED-0F2E-B4B9-AFCF81FF9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D0F63-3094-41A2-83F7-8FE7F8EC086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686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D34DB4-00B8-8398-34B9-182366B75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32B7EC5-57C2-111F-C902-D792F9B98C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DAF06B4-CBDC-9863-C08C-67A8DC60D2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075D10F-2413-CF9C-F0FF-40638B2CF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6E9A7-90A6-4444-8C93-553FD847798B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087FB86-E120-804D-D8AC-EFC4954AD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719366C-ABDE-F70B-491C-B460C9DE4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D0F63-3094-41A2-83F7-8FE7F8EC086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565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CEB79E-AC99-49DE-FC1A-60C8802B6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7325D7B-FB11-6075-F0FA-0C72D7B196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30DE509-D61F-DC26-1E56-23736D9A75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90101B0-9E58-A33C-232A-DE3275F98B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A8532CE-243E-1071-706F-4F7DAAC9E6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9B289F0-C2E0-216A-7371-6D32F922E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6E9A7-90A6-4444-8C93-553FD847798B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AD2A586-8D1C-671A-E5D7-BC3197B61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79D1FE2-D207-6CC1-7B06-7C28E6519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D0F63-3094-41A2-83F7-8FE7F8EC086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96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A93463-6974-66F0-7D32-7FAF08329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622AE11-EFD9-ED7E-D12B-FB0B34B5A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6E9A7-90A6-4444-8C93-553FD847798B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EFF0926-03CD-E5E8-AAAF-E790EE1C6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66C0393-69FA-FC51-37DD-C95886C42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D0F63-3094-41A2-83F7-8FE7F8EC086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681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975D795-7357-368C-343B-24510F7CA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6E9A7-90A6-4444-8C93-553FD847798B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C46BF57-E23C-DB3E-EBFF-3B8A5F927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3DDDB88-30E2-D172-3D46-95EF399DA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D0F63-3094-41A2-83F7-8FE7F8EC086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891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027578-F77F-0C70-67A6-C749C2074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936D5AF-0233-7E6E-07C2-211B4005B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B60DD27-BE9C-597F-AB1D-89D53585D3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4946472-9267-E246-E667-E5A3CDFF4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6E9A7-90A6-4444-8C93-553FD847798B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9874759-2E9C-2359-88F6-6F1BB1DAC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99E36BB-9C4A-9843-031F-C4528071B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D0F63-3094-41A2-83F7-8FE7F8EC086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732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ADC348-A7D3-E3BF-583E-C1BA9A11B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E91BB02-6B6F-1CB8-E86E-4405C7ABF5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1E3A657-7317-D6B5-F81B-047BA8980A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1440290-E4E5-490D-F088-E7CFD3F51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6E9A7-90A6-4444-8C93-553FD847798B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3C6AE07-1AC2-B8CB-1099-E41D8E672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F603015-DD5C-DA28-3E82-DFFEC5622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D0F63-3094-41A2-83F7-8FE7F8EC086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427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3813A89-522E-66B0-DEF7-76A61356A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2C5C998-9961-9FB8-7F59-B000813B25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5332739-A8FC-D3DA-D710-984EB6EE44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B6E9A7-90A6-4444-8C93-553FD847798B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36238F7-B66D-ADC4-2D2C-43DBBA58B7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9DED74B-D06C-F2B8-6B06-991413E9AD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9D0F63-3094-41A2-83F7-8FE7F8EC086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02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stá usted dispuesto a ser pescador de hombres? | Estudio de La Atalaya">
            <a:extLst>
              <a:ext uri="{FF2B5EF4-FFF2-40B4-BE49-F238E27FC236}">
                <a16:creationId xmlns:a16="http://schemas.microsoft.com/office/drawing/2014/main" id="{C8984F26-FD73-ACB3-F720-C18CE298F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46"/>
          <a:stretch>
            <a:fillRect/>
          </a:stretch>
        </p:blipFill>
        <p:spPr bwMode="auto">
          <a:xfrm>
            <a:off x="-1" y="0"/>
            <a:ext cx="12214464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B09136F-372B-F46E-2987-26B6111FB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975" y="4357207"/>
            <a:ext cx="10165218" cy="25884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C" sz="6600" b="1" i="1" dirty="0">
                <a:ln w="28575">
                  <a:solidFill>
                    <a:srgbClr val="0070C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LAS BARCAS </a:t>
            </a:r>
          </a:p>
          <a:p>
            <a:pPr marL="0" indent="0">
              <a:buNone/>
            </a:pPr>
            <a:r>
              <a:rPr lang="es-EC" sz="6600" b="1" i="1" dirty="0">
                <a:ln w="28575">
                  <a:solidFill>
                    <a:srgbClr val="0070C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 GALILEA</a:t>
            </a:r>
            <a:endParaRPr lang="en-US" sz="6600" b="1" i="1" dirty="0">
              <a:ln w="28575">
                <a:solidFill>
                  <a:srgbClr val="0070C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076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F0B8CEB-8279-4E5E-A0CE-1FC9F7173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DB886A6-F81B-9B47-A887-33D6211D34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r="7825" b="-1"/>
          <a:stretch>
            <a:fillRect/>
          </a:stretch>
        </p:blipFill>
        <p:spPr>
          <a:xfrm>
            <a:off x="21" y="10"/>
            <a:ext cx="4871516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D893BD8-38F3-B204-4C16-B212B8C7AF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9741" y="138737"/>
            <a:ext cx="7119707" cy="67192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C" b="1" dirty="0">
                <a:ln>
                  <a:solidFill>
                    <a:srgbClr val="80000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Maiandra GD" panose="020E0502030308020204" pitchFamily="34" charset="0"/>
              </a:rPr>
              <a:t>La evaluación de la iglesia en Sardis </a:t>
            </a:r>
            <a:r>
              <a:rPr lang="es-EC" b="1" dirty="0">
                <a:ln>
                  <a:solidFill>
                    <a:srgbClr val="800000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(</a:t>
            </a:r>
            <a:r>
              <a:rPr lang="es-EC" sz="2400" b="1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3:1-2</a:t>
            </a:r>
            <a:r>
              <a:rPr lang="es-EC" sz="2400" b="1" dirty="0">
                <a:ln>
                  <a:solidFill>
                    <a:srgbClr val="800000"/>
                  </a:solidFill>
                </a:ln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)</a:t>
            </a:r>
            <a:endParaRPr lang="en-US" sz="2400" dirty="0">
              <a:ln>
                <a:solidFill>
                  <a:srgbClr val="800000"/>
                </a:solidFill>
              </a:ln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s-EC" sz="2400" b="1" i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“Tienes nombre de que vives, y estás muerto”</a:t>
            </a: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. Los ciudadanos de Sardis vivían confiados en su aparente seguridad y en su prosperidad. La palabra “</a:t>
            </a:r>
            <a:r>
              <a:rPr lang="es-EC" sz="2400" dirty="0" err="1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sardis</a:t>
            </a: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” significa </a:t>
            </a:r>
            <a:r>
              <a:rPr lang="es-EC" sz="2400" i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remanente</a:t>
            </a: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, lo que queda de algo. Todo esto está contemplado en la expresión de JESÚS, cuando le dice al pastor y a la iglesia que sólo tiene el nombre de que vive, pero su realidad es de muerte. Delante de Dios, que todo lo ve, la iglesia carecía de obras aprobadas por Él.</a:t>
            </a:r>
            <a:endParaRPr lang="en-US" sz="2400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Es lo que logran el pecado y la indiferencia, cuando se convierten en estilo de vida de una iglesia sin compromiso y sin temor de Dios. Está muerta, sin vida. El Dr. John MacArthur, comentando sobre esta iglesia, la llama </a:t>
            </a:r>
            <a:r>
              <a:rPr lang="es-EC" sz="2400" i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“un cementerio espiritual”</a:t>
            </a: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, alcanzada por el poder insensibilizador del pecado, y la asemeja a lo que ocurrió con Sansón, cuando dice la Escritura que </a:t>
            </a:r>
            <a:r>
              <a:rPr lang="es-EC" sz="2400" i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“no sabía que Jehová ya se había apartado de él” </a:t>
            </a: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(</a:t>
            </a:r>
            <a:r>
              <a:rPr lang="es-EC" sz="2400" b="1" dirty="0">
                <a:solidFill>
                  <a:srgbClr val="0000FF"/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Jueces 16:20</a:t>
            </a: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). </a:t>
            </a:r>
            <a:endParaRPr lang="en-US" sz="2400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2765750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9">
            <a:extLst>
              <a:ext uri="{FF2B5EF4-FFF2-40B4-BE49-F238E27FC236}">
                <a16:creationId xmlns:a16="http://schemas.microsoft.com/office/drawing/2014/main" id="{F821940F-7A1D-4ACC-85B4-A932898AB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1">
            <a:extLst>
              <a:ext uri="{FF2B5EF4-FFF2-40B4-BE49-F238E27FC236}">
                <a16:creationId xmlns:a16="http://schemas.microsoft.com/office/drawing/2014/main" id="{16674508-81D3-48CF-96BF-7FC60EAA5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741994" cy="6858000"/>
          </a:xfrm>
          <a:custGeom>
            <a:avLst/>
            <a:gdLst>
              <a:gd name="connsiteX0" fmla="*/ 0 w 6568309"/>
              <a:gd name="connsiteY0" fmla="*/ 0 h 6858000"/>
              <a:gd name="connsiteX1" fmla="*/ 362841 w 6568309"/>
              <a:gd name="connsiteY1" fmla="*/ 0 h 6858000"/>
              <a:gd name="connsiteX2" fmla="*/ 523269 w 6568309"/>
              <a:gd name="connsiteY2" fmla="*/ 0 h 6858000"/>
              <a:gd name="connsiteX3" fmla="*/ 1343025 w 6568309"/>
              <a:gd name="connsiteY3" fmla="*/ 0 h 6858000"/>
              <a:gd name="connsiteX4" fmla="*/ 1705866 w 6568309"/>
              <a:gd name="connsiteY4" fmla="*/ 0 h 6858000"/>
              <a:gd name="connsiteX5" fmla="*/ 1866294 w 6568309"/>
              <a:gd name="connsiteY5" fmla="*/ 0 h 6858000"/>
              <a:gd name="connsiteX6" fmla="*/ 5225154 w 6568309"/>
              <a:gd name="connsiteY6" fmla="*/ 0 h 6858000"/>
              <a:gd name="connsiteX7" fmla="*/ 6568179 w 6568309"/>
              <a:gd name="connsiteY7" fmla="*/ 0 h 6858000"/>
              <a:gd name="connsiteX8" fmla="*/ 6568309 w 6568309"/>
              <a:gd name="connsiteY8" fmla="*/ 1 h 6858000"/>
              <a:gd name="connsiteX9" fmla="*/ 6562951 w 6568309"/>
              <a:gd name="connsiteY9" fmla="*/ 30700 h 6858000"/>
              <a:gd name="connsiteX10" fmla="*/ 6547446 w 6568309"/>
              <a:gd name="connsiteY10" fmla="*/ 310025 h 6858000"/>
              <a:gd name="connsiteX11" fmla="*/ 6558316 w 6568309"/>
              <a:gd name="connsiteY11" fmla="*/ 443960 h 6858000"/>
              <a:gd name="connsiteX12" fmla="*/ 6528896 w 6568309"/>
              <a:gd name="connsiteY12" fmla="*/ 642659 h 6858000"/>
              <a:gd name="connsiteX13" fmla="*/ 6523095 w 6568309"/>
              <a:gd name="connsiteY13" fmla="*/ 673307 h 6858000"/>
              <a:gd name="connsiteX14" fmla="*/ 6496169 w 6568309"/>
              <a:gd name="connsiteY14" fmla="*/ 839641 h 6858000"/>
              <a:gd name="connsiteX15" fmla="*/ 6450789 w 6568309"/>
              <a:gd name="connsiteY15" fmla="*/ 958357 h 6858000"/>
              <a:gd name="connsiteX16" fmla="*/ 6453996 w 6568309"/>
              <a:gd name="connsiteY16" fmla="*/ 963398 h 6858000"/>
              <a:gd name="connsiteX17" fmla="*/ 6419467 w 6568309"/>
              <a:gd name="connsiteY17" fmla="*/ 1117169 h 6858000"/>
              <a:gd name="connsiteX18" fmla="*/ 6417348 w 6568309"/>
              <a:gd name="connsiteY18" fmla="*/ 1144352 h 6858000"/>
              <a:gd name="connsiteX19" fmla="*/ 6418473 w 6568309"/>
              <a:gd name="connsiteY19" fmla="*/ 1164484 h 6858000"/>
              <a:gd name="connsiteX20" fmla="*/ 6406979 w 6568309"/>
              <a:gd name="connsiteY20" fmla="*/ 1213829 h 6858000"/>
              <a:gd name="connsiteX21" fmla="*/ 6381928 w 6568309"/>
              <a:gd name="connsiteY21" fmla="*/ 1294823 h 6858000"/>
              <a:gd name="connsiteX22" fmla="*/ 6377948 w 6568309"/>
              <a:gd name="connsiteY22" fmla="*/ 1312193 h 6858000"/>
              <a:gd name="connsiteX23" fmla="*/ 6379894 w 6568309"/>
              <a:gd name="connsiteY23" fmla="*/ 1327626 h 6858000"/>
              <a:gd name="connsiteX24" fmla="*/ 6385024 w 6568309"/>
              <a:gd name="connsiteY24" fmla="*/ 1331644 h 6858000"/>
              <a:gd name="connsiteX25" fmla="*/ 6383696 w 6568309"/>
              <a:gd name="connsiteY25" fmla="*/ 1341276 h 6858000"/>
              <a:gd name="connsiteX26" fmla="*/ 6384464 w 6568309"/>
              <a:gd name="connsiteY26" fmla="*/ 1343945 h 6858000"/>
              <a:gd name="connsiteX27" fmla="*/ 6387748 w 6568309"/>
              <a:gd name="connsiteY27" fmla="*/ 1359134 h 6858000"/>
              <a:gd name="connsiteX28" fmla="*/ 6364157 w 6568309"/>
              <a:gd name="connsiteY28" fmla="*/ 1427803 h 6858000"/>
              <a:gd name="connsiteX29" fmla="*/ 6335874 w 6568309"/>
              <a:gd name="connsiteY29" fmla="*/ 1540278 h 6858000"/>
              <a:gd name="connsiteX30" fmla="*/ 6331892 w 6568309"/>
              <a:gd name="connsiteY30" fmla="*/ 1547262 h 6858000"/>
              <a:gd name="connsiteX31" fmla="*/ 6332744 w 6568309"/>
              <a:gd name="connsiteY31" fmla="*/ 1577056 h 6858000"/>
              <a:gd name="connsiteX32" fmla="*/ 6333604 w 6568309"/>
              <a:gd name="connsiteY32" fmla="*/ 1595898 h 6858000"/>
              <a:gd name="connsiteX33" fmla="*/ 6324749 w 6568309"/>
              <a:gd name="connsiteY33" fmla="*/ 1703726 h 6858000"/>
              <a:gd name="connsiteX34" fmla="*/ 6329594 w 6568309"/>
              <a:gd name="connsiteY34" fmla="*/ 1809535 h 6858000"/>
              <a:gd name="connsiteX35" fmla="*/ 6329062 w 6568309"/>
              <a:gd name="connsiteY35" fmla="*/ 2018310 h 6858000"/>
              <a:gd name="connsiteX36" fmla="*/ 6321735 w 6568309"/>
              <a:gd name="connsiteY36" fmla="*/ 2071355 h 6858000"/>
              <a:gd name="connsiteX37" fmla="*/ 6322678 w 6568309"/>
              <a:gd name="connsiteY37" fmla="*/ 2141166 h 6858000"/>
              <a:gd name="connsiteX38" fmla="*/ 6321340 w 6568309"/>
              <a:gd name="connsiteY38" fmla="*/ 2154548 h 6858000"/>
              <a:gd name="connsiteX39" fmla="*/ 6316582 w 6568309"/>
              <a:gd name="connsiteY39" fmla="*/ 2158153 h 6858000"/>
              <a:gd name="connsiteX40" fmla="*/ 6311428 w 6568309"/>
              <a:gd name="connsiteY40" fmla="*/ 2178174 h 6858000"/>
              <a:gd name="connsiteX41" fmla="*/ 6310192 w 6568309"/>
              <a:gd name="connsiteY41" fmla="*/ 2202858 h 6858000"/>
              <a:gd name="connsiteX42" fmla="*/ 6309211 w 6568309"/>
              <a:gd name="connsiteY42" fmla="*/ 2320214 h 6858000"/>
              <a:gd name="connsiteX43" fmla="*/ 6300151 w 6568309"/>
              <a:gd name="connsiteY43" fmla="*/ 2417011 h 6858000"/>
              <a:gd name="connsiteX44" fmla="*/ 6295176 w 6568309"/>
              <a:gd name="connsiteY44" fmla="*/ 2454207 h 6858000"/>
              <a:gd name="connsiteX45" fmla="*/ 6293727 w 6568309"/>
              <a:gd name="connsiteY45" fmla="*/ 2487203 h 6858000"/>
              <a:gd name="connsiteX46" fmla="*/ 6285477 w 6568309"/>
              <a:gd name="connsiteY46" fmla="*/ 2512282 h 6858000"/>
              <a:gd name="connsiteX47" fmla="*/ 6286205 w 6568309"/>
              <a:gd name="connsiteY47" fmla="*/ 2514318 h 6858000"/>
              <a:gd name="connsiteX48" fmla="*/ 6304629 w 6568309"/>
              <a:gd name="connsiteY48" fmla="*/ 2574334 h 6858000"/>
              <a:gd name="connsiteX49" fmla="*/ 6303842 w 6568309"/>
              <a:gd name="connsiteY49" fmla="*/ 2579877 h 6858000"/>
              <a:gd name="connsiteX50" fmla="*/ 6303953 w 6568309"/>
              <a:gd name="connsiteY50" fmla="*/ 2608928 h 6858000"/>
              <a:gd name="connsiteX51" fmla="*/ 6303530 w 6568309"/>
              <a:gd name="connsiteY51" fmla="*/ 2613111 h 6858000"/>
              <a:gd name="connsiteX52" fmla="*/ 6297474 w 6568309"/>
              <a:gd name="connsiteY52" fmla="*/ 2621996 h 6858000"/>
              <a:gd name="connsiteX53" fmla="*/ 6299263 w 6568309"/>
              <a:gd name="connsiteY53" fmla="*/ 2634265 h 6858000"/>
              <a:gd name="connsiteX54" fmla="*/ 6293065 w 6568309"/>
              <a:gd name="connsiteY54" fmla="*/ 2647237 h 6858000"/>
              <a:gd name="connsiteX55" fmla="*/ 6297496 w 6568309"/>
              <a:gd name="connsiteY55" fmla="*/ 2650786 h 6858000"/>
              <a:gd name="connsiteX56" fmla="*/ 6301708 w 6568309"/>
              <a:gd name="connsiteY56" fmla="*/ 2661993 h 6858000"/>
              <a:gd name="connsiteX57" fmla="*/ 6295884 w 6568309"/>
              <a:gd name="connsiteY57" fmla="*/ 2670949 h 6858000"/>
              <a:gd name="connsiteX58" fmla="*/ 6291714 w 6568309"/>
              <a:gd name="connsiteY58" fmla="*/ 2690255 h 6858000"/>
              <a:gd name="connsiteX59" fmla="*/ 6292327 w 6568309"/>
              <a:gd name="connsiteY59" fmla="*/ 2695683 h 6858000"/>
              <a:gd name="connsiteX60" fmla="*/ 6284410 w 6568309"/>
              <a:gd name="connsiteY60" fmla="*/ 2713964 h 6858000"/>
              <a:gd name="connsiteX61" fmla="*/ 6280410 w 6568309"/>
              <a:gd name="connsiteY61" fmla="*/ 2730175 h 6858000"/>
              <a:gd name="connsiteX62" fmla="*/ 6288082 w 6568309"/>
              <a:gd name="connsiteY62" fmla="*/ 2763497 h 6858000"/>
              <a:gd name="connsiteX63" fmla="*/ 6260924 w 6568309"/>
              <a:gd name="connsiteY63" fmla="*/ 3051539 h 6858000"/>
              <a:gd name="connsiteX64" fmla="*/ 6210151 w 6568309"/>
              <a:gd name="connsiteY64" fmla="*/ 3335396 h 6858000"/>
              <a:gd name="connsiteX65" fmla="*/ 6212034 w 6568309"/>
              <a:gd name="connsiteY65" fmla="*/ 3456509 h 6858000"/>
              <a:gd name="connsiteX66" fmla="*/ 6197490 w 6568309"/>
              <a:gd name="connsiteY66" fmla="*/ 3531827 h 6858000"/>
              <a:gd name="connsiteX67" fmla="*/ 6208018 w 6568309"/>
              <a:gd name="connsiteY67" fmla="*/ 3570877 h 6858000"/>
              <a:gd name="connsiteX68" fmla="*/ 6205920 w 6568309"/>
              <a:gd name="connsiteY68" fmla="*/ 3583849 h 6858000"/>
              <a:gd name="connsiteX69" fmla="*/ 6199616 w 6568309"/>
              <a:gd name="connsiteY69" fmla="*/ 3592763 h 6858000"/>
              <a:gd name="connsiteX70" fmla="*/ 6181288 w 6568309"/>
              <a:gd name="connsiteY70" fmla="*/ 3653485 h 6858000"/>
              <a:gd name="connsiteX71" fmla="*/ 6175963 w 6568309"/>
              <a:gd name="connsiteY71" fmla="*/ 3670528 h 6858000"/>
              <a:gd name="connsiteX72" fmla="*/ 6176722 w 6568309"/>
              <a:gd name="connsiteY72" fmla="*/ 3685990 h 6858000"/>
              <a:gd name="connsiteX73" fmla="*/ 6181549 w 6568309"/>
              <a:gd name="connsiteY73" fmla="*/ 3690283 h 6858000"/>
              <a:gd name="connsiteX74" fmla="*/ 6179476 w 6568309"/>
              <a:gd name="connsiteY74" fmla="*/ 3699787 h 6858000"/>
              <a:gd name="connsiteX75" fmla="*/ 6180040 w 6568309"/>
              <a:gd name="connsiteY75" fmla="*/ 3702486 h 6858000"/>
              <a:gd name="connsiteX76" fmla="*/ 6182155 w 6568309"/>
              <a:gd name="connsiteY76" fmla="*/ 3717784 h 6858000"/>
              <a:gd name="connsiteX77" fmla="*/ 6158980 w 6568309"/>
              <a:gd name="connsiteY77" fmla="*/ 3746229 h 6858000"/>
              <a:gd name="connsiteX78" fmla="*/ 6096049 w 6568309"/>
              <a:gd name="connsiteY78" fmla="*/ 3924910 h 6858000"/>
              <a:gd name="connsiteX79" fmla="*/ 6069712 w 6568309"/>
              <a:gd name="connsiteY79" fmla="*/ 3989353 h 6858000"/>
              <a:gd name="connsiteX80" fmla="*/ 6067330 w 6568309"/>
              <a:gd name="connsiteY80" fmla="*/ 4033899 h 6858000"/>
              <a:gd name="connsiteX81" fmla="*/ 6061081 w 6568309"/>
              <a:gd name="connsiteY81" fmla="*/ 4142250 h 6858000"/>
              <a:gd name="connsiteX82" fmla="*/ 6042858 w 6568309"/>
              <a:gd name="connsiteY82" fmla="*/ 4329442 h 6858000"/>
              <a:gd name="connsiteX83" fmla="*/ 6034182 w 6568309"/>
              <a:gd name="connsiteY83" fmla="*/ 4456184 h 6858000"/>
              <a:gd name="connsiteX84" fmla="*/ 6029178 w 6568309"/>
              <a:gd name="connsiteY84" fmla="*/ 4468478 h 6858000"/>
              <a:gd name="connsiteX85" fmla="*/ 6029974 w 6568309"/>
              <a:gd name="connsiteY85" fmla="*/ 4469862 h 6858000"/>
              <a:gd name="connsiteX86" fmla="*/ 6028340 w 6568309"/>
              <a:gd name="connsiteY86" fmla="*/ 4483797 h 6858000"/>
              <a:gd name="connsiteX87" fmla="*/ 6025168 w 6568309"/>
              <a:gd name="connsiteY87" fmla="*/ 4487091 h 6858000"/>
              <a:gd name="connsiteX88" fmla="*/ 6023164 w 6568309"/>
              <a:gd name="connsiteY88" fmla="*/ 4496728 h 6858000"/>
              <a:gd name="connsiteX89" fmla="*/ 6016839 w 6568309"/>
              <a:gd name="connsiteY89" fmla="*/ 4515918 h 6858000"/>
              <a:gd name="connsiteX90" fmla="*/ 6017886 w 6568309"/>
              <a:gd name="connsiteY90" fmla="*/ 4519316 h 6858000"/>
              <a:gd name="connsiteX91" fmla="*/ 6011819 w 6568309"/>
              <a:gd name="connsiteY91" fmla="*/ 4547957 h 6858000"/>
              <a:gd name="connsiteX92" fmla="*/ 6012791 w 6568309"/>
              <a:gd name="connsiteY92" fmla="*/ 4548262 h 6858000"/>
              <a:gd name="connsiteX93" fmla="*/ 6015703 w 6568309"/>
              <a:gd name="connsiteY93" fmla="*/ 4555939 h 6858000"/>
              <a:gd name="connsiteX94" fmla="*/ 6018854 w 6568309"/>
              <a:gd name="connsiteY94" fmla="*/ 4570815 h 6858000"/>
              <a:gd name="connsiteX95" fmla="*/ 6033000 w 6568309"/>
              <a:gd name="connsiteY95" fmla="*/ 4633846 h 6858000"/>
              <a:gd name="connsiteX96" fmla="*/ 6032325 w 6568309"/>
              <a:gd name="connsiteY96" fmla="*/ 4639816 h 6858000"/>
              <a:gd name="connsiteX97" fmla="*/ 6032549 w 6568309"/>
              <a:gd name="connsiteY97" fmla="*/ 4639923 h 6858000"/>
              <a:gd name="connsiteX98" fmla="*/ 6032309 w 6568309"/>
              <a:gd name="connsiteY98" fmla="*/ 4646192 h 6858000"/>
              <a:gd name="connsiteX99" fmla="*/ 6031095 w 6568309"/>
              <a:gd name="connsiteY99" fmla="*/ 4650706 h 6858000"/>
              <a:gd name="connsiteX100" fmla="*/ 6029786 w 6568309"/>
              <a:gd name="connsiteY100" fmla="*/ 4662290 h 6858000"/>
              <a:gd name="connsiteX101" fmla="*/ 6030911 w 6568309"/>
              <a:gd name="connsiteY101" fmla="*/ 4666180 h 6858000"/>
              <a:gd name="connsiteX102" fmla="*/ 6033630 w 6568309"/>
              <a:gd name="connsiteY102" fmla="*/ 4667585 h 6858000"/>
              <a:gd name="connsiteX103" fmla="*/ 6033189 w 6568309"/>
              <a:gd name="connsiteY103" fmla="*/ 4668660 h 6858000"/>
              <a:gd name="connsiteX104" fmla="*/ 6038764 w 6568309"/>
              <a:gd name="connsiteY104" fmla="*/ 4689807 h 6858000"/>
              <a:gd name="connsiteX105" fmla="*/ 6042217 w 6568309"/>
              <a:gd name="connsiteY105" fmla="*/ 4737890 h 6858000"/>
              <a:gd name="connsiteX106" fmla="*/ 6040543 w 6568309"/>
              <a:gd name="connsiteY106" fmla="*/ 4765657 h 6858000"/>
              <a:gd name="connsiteX107" fmla="*/ 6039956 w 6568309"/>
              <a:gd name="connsiteY107" fmla="*/ 4841463 h 6858000"/>
              <a:gd name="connsiteX108" fmla="*/ 6057123 w 6568309"/>
              <a:gd name="connsiteY108" fmla="*/ 4969863 h 6858000"/>
              <a:gd name="connsiteX109" fmla="*/ 6055039 w 6568309"/>
              <a:gd name="connsiteY109" fmla="*/ 4974028 h 6858000"/>
              <a:gd name="connsiteX110" fmla="*/ 6053462 w 6568309"/>
              <a:gd name="connsiteY110" fmla="*/ 4980318 h 6858000"/>
              <a:gd name="connsiteX111" fmla="*/ 6053643 w 6568309"/>
              <a:gd name="connsiteY111" fmla="*/ 4980501 h 6858000"/>
              <a:gd name="connsiteX112" fmla="*/ 6051733 w 6568309"/>
              <a:gd name="connsiteY112" fmla="*/ 4986338 h 6858000"/>
              <a:gd name="connsiteX113" fmla="*/ 6049602 w 6568309"/>
              <a:gd name="connsiteY113" fmla="*/ 4991296 h 6858000"/>
              <a:gd name="connsiteX114" fmla="*/ 6075165 w 6568309"/>
              <a:gd name="connsiteY114" fmla="*/ 5076895 h 6858000"/>
              <a:gd name="connsiteX115" fmla="*/ 6073751 w 6568309"/>
              <a:gd name="connsiteY115" fmla="*/ 5081568 h 6858000"/>
              <a:gd name="connsiteX116" fmla="*/ 6073150 w 6568309"/>
              <a:gd name="connsiteY116" fmla="*/ 5088173 h 6858000"/>
              <a:gd name="connsiteX117" fmla="*/ 6073355 w 6568309"/>
              <a:gd name="connsiteY117" fmla="*/ 5088300 h 6858000"/>
              <a:gd name="connsiteX118" fmla="*/ 6072362 w 6568309"/>
              <a:gd name="connsiteY118" fmla="*/ 5094558 h 6858000"/>
              <a:gd name="connsiteX119" fmla="*/ 6064726 w 6568309"/>
              <a:gd name="connsiteY119" fmla="*/ 5125620 h 6858000"/>
              <a:gd name="connsiteX120" fmla="*/ 6065415 w 6568309"/>
              <a:gd name="connsiteY120" fmla="*/ 5268004 h 6858000"/>
              <a:gd name="connsiteX121" fmla="*/ 6066081 w 6568309"/>
              <a:gd name="connsiteY121" fmla="*/ 5269530 h 6858000"/>
              <a:gd name="connsiteX122" fmla="*/ 6043407 w 6568309"/>
              <a:gd name="connsiteY122" fmla="*/ 5390941 h 6858000"/>
              <a:gd name="connsiteX123" fmla="*/ 6025377 w 6568309"/>
              <a:gd name="connsiteY123" fmla="*/ 5539927 h 6858000"/>
              <a:gd name="connsiteX124" fmla="*/ 6010052 w 6568309"/>
              <a:gd name="connsiteY124" fmla="*/ 5791594 h 6858000"/>
              <a:gd name="connsiteX125" fmla="*/ 5994220 w 6568309"/>
              <a:gd name="connsiteY125" fmla="*/ 5855206 h 6858000"/>
              <a:gd name="connsiteX126" fmla="*/ 5982580 w 6568309"/>
              <a:gd name="connsiteY126" fmla="*/ 5873582 h 6858000"/>
              <a:gd name="connsiteX127" fmla="*/ 5983608 w 6568309"/>
              <a:gd name="connsiteY127" fmla="*/ 5876037 h 6858000"/>
              <a:gd name="connsiteX128" fmla="*/ 5983535 w 6568309"/>
              <a:gd name="connsiteY128" fmla="*/ 5886534 h 6858000"/>
              <a:gd name="connsiteX129" fmla="*/ 5988737 w 6568309"/>
              <a:gd name="connsiteY129" fmla="*/ 5888644 h 6858000"/>
              <a:gd name="connsiteX130" fmla="*/ 5992371 w 6568309"/>
              <a:gd name="connsiteY130" fmla="*/ 5903832 h 6858000"/>
              <a:gd name="connsiteX131" fmla="*/ 5990780 w 6568309"/>
              <a:gd name="connsiteY131" fmla="*/ 5923391 h 6858000"/>
              <a:gd name="connsiteX132" fmla="*/ 5993870 w 6568309"/>
              <a:gd name="connsiteY132" fmla="*/ 6013205 h 6858000"/>
              <a:gd name="connsiteX133" fmla="*/ 5997673 w 6568309"/>
              <a:gd name="connsiteY133" fmla="*/ 6074018 h 6858000"/>
              <a:gd name="connsiteX134" fmla="*/ 6014840 w 6568309"/>
              <a:gd name="connsiteY134" fmla="*/ 6130837 h 6858000"/>
              <a:gd name="connsiteX135" fmla="*/ 6010704 w 6568309"/>
              <a:gd name="connsiteY135" fmla="*/ 6152982 h 6858000"/>
              <a:gd name="connsiteX136" fmla="*/ 6038294 w 6568309"/>
              <a:gd name="connsiteY136" fmla="*/ 6221100 h 6858000"/>
              <a:gd name="connsiteX137" fmla="*/ 6052331 w 6568309"/>
              <a:gd name="connsiteY137" fmla="*/ 6287550 h 6858000"/>
              <a:gd name="connsiteX138" fmla="*/ 6074143 w 6568309"/>
              <a:gd name="connsiteY138" fmla="*/ 6401595 h 6858000"/>
              <a:gd name="connsiteX139" fmla="*/ 6060199 w 6568309"/>
              <a:gd name="connsiteY139" fmla="*/ 6487110 h 6858000"/>
              <a:gd name="connsiteX140" fmla="*/ 6081156 w 6568309"/>
              <a:gd name="connsiteY140" fmla="*/ 6588589 h 6858000"/>
              <a:gd name="connsiteX141" fmla="*/ 6114944 w 6568309"/>
              <a:gd name="connsiteY141" fmla="*/ 6769963 h 6858000"/>
              <a:gd name="connsiteX142" fmla="*/ 6128950 w 6568309"/>
              <a:gd name="connsiteY142" fmla="*/ 6835814 h 6858000"/>
              <a:gd name="connsiteX143" fmla="*/ 6132536 w 6568309"/>
              <a:gd name="connsiteY143" fmla="*/ 6858000 h 6858000"/>
              <a:gd name="connsiteX144" fmla="*/ 4789511 w 6568309"/>
              <a:gd name="connsiteY144" fmla="*/ 6858000 h 6858000"/>
              <a:gd name="connsiteX145" fmla="*/ 1866294 w 6568309"/>
              <a:gd name="connsiteY145" fmla="*/ 6858000 h 6858000"/>
              <a:gd name="connsiteX146" fmla="*/ 1705866 w 6568309"/>
              <a:gd name="connsiteY146" fmla="*/ 6858000 h 6858000"/>
              <a:gd name="connsiteX147" fmla="*/ 1343025 w 6568309"/>
              <a:gd name="connsiteY147" fmla="*/ 6858000 h 6858000"/>
              <a:gd name="connsiteX148" fmla="*/ 523269 w 6568309"/>
              <a:gd name="connsiteY148" fmla="*/ 6858000 h 6858000"/>
              <a:gd name="connsiteX149" fmla="*/ 362841 w 6568309"/>
              <a:gd name="connsiteY149" fmla="*/ 6858000 h 6858000"/>
              <a:gd name="connsiteX150" fmla="*/ 0 w 6568309"/>
              <a:gd name="connsiteY1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6568309" h="6858000">
                <a:moveTo>
                  <a:pt x="0" y="0"/>
                </a:moveTo>
                <a:lnTo>
                  <a:pt x="362841" y="0"/>
                </a:lnTo>
                <a:lnTo>
                  <a:pt x="523269" y="0"/>
                </a:lnTo>
                <a:lnTo>
                  <a:pt x="1343025" y="0"/>
                </a:lnTo>
                <a:lnTo>
                  <a:pt x="1705866" y="0"/>
                </a:lnTo>
                <a:lnTo>
                  <a:pt x="1866294" y="0"/>
                </a:lnTo>
                <a:lnTo>
                  <a:pt x="5225154" y="0"/>
                </a:lnTo>
                <a:lnTo>
                  <a:pt x="6568179" y="0"/>
                </a:lnTo>
                <a:lnTo>
                  <a:pt x="6568309" y="1"/>
                </a:lnTo>
                <a:lnTo>
                  <a:pt x="6562951" y="30700"/>
                </a:lnTo>
                <a:cubicBezTo>
                  <a:pt x="6559126" y="84364"/>
                  <a:pt x="6548218" y="241149"/>
                  <a:pt x="6547446" y="310025"/>
                </a:cubicBezTo>
                <a:cubicBezTo>
                  <a:pt x="6550151" y="367544"/>
                  <a:pt x="6557712" y="408251"/>
                  <a:pt x="6558316" y="443960"/>
                </a:cubicBezTo>
                <a:cubicBezTo>
                  <a:pt x="6555224" y="499397"/>
                  <a:pt x="6534767" y="604434"/>
                  <a:pt x="6528896" y="642659"/>
                </a:cubicBezTo>
                <a:cubicBezTo>
                  <a:pt x="6535204" y="657287"/>
                  <a:pt x="6515365" y="658191"/>
                  <a:pt x="6523095" y="673307"/>
                </a:cubicBezTo>
                <a:cubicBezTo>
                  <a:pt x="6523388" y="693769"/>
                  <a:pt x="6506868" y="797295"/>
                  <a:pt x="6496169" y="839641"/>
                </a:cubicBezTo>
                <a:cubicBezTo>
                  <a:pt x="6484119" y="887148"/>
                  <a:pt x="6457817" y="937731"/>
                  <a:pt x="6450789" y="958357"/>
                </a:cubicBezTo>
                <a:cubicBezTo>
                  <a:pt x="6443760" y="978983"/>
                  <a:pt x="6459217" y="936930"/>
                  <a:pt x="6453996" y="963398"/>
                </a:cubicBezTo>
                <a:cubicBezTo>
                  <a:pt x="6448777" y="989867"/>
                  <a:pt x="6425575" y="1087010"/>
                  <a:pt x="6419467" y="1117169"/>
                </a:cubicBezTo>
                <a:cubicBezTo>
                  <a:pt x="6431540" y="1118586"/>
                  <a:pt x="6409651" y="1135372"/>
                  <a:pt x="6417348" y="1144352"/>
                </a:cubicBezTo>
                <a:cubicBezTo>
                  <a:pt x="6424109" y="1150681"/>
                  <a:pt x="6419047" y="1157251"/>
                  <a:pt x="6418473" y="1164484"/>
                </a:cubicBezTo>
                <a:cubicBezTo>
                  <a:pt x="6423767" y="1173524"/>
                  <a:pt x="6413947" y="1205209"/>
                  <a:pt x="6406979" y="1213829"/>
                </a:cubicBezTo>
                <a:cubicBezTo>
                  <a:pt x="6382818" y="1235037"/>
                  <a:pt x="6400452" y="1277327"/>
                  <a:pt x="6381928" y="1294823"/>
                </a:cubicBezTo>
                <a:cubicBezTo>
                  <a:pt x="6379195" y="1300845"/>
                  <a:pt x="6378069" y="1306615"/>
                  <a:pt x="6377948" y="1312193"/>
                </a:cubicBezTo>
                <a:lnTo>
                  <a:pt x="6379894" y="1327626"/>
                </a:lnTo>
                <a:lnTo>
                  <a:pt x="6385024" y="1331644"/>
                </a:lnTo>
                <a:lnTo>
                  <a:pt x="6383696" y="1341276"/>
                </a:lnTo>
                <a:cubicBezTo>
                  <a:pt x="6383952" y="1342166"/>
                  <a:pt x="6384208" y="1343055"/>
                  <a:pt x="6384464" y="1343945"/>
                </a:cubicBezTo>
                <a:cubicBezTo>
                  <a:pt x="6385957" y="1349040"/>
                  <a:pt x="6387253" y="1354080"/>
                  <a:pt x="6387748" y="1359134"/>
                </a:cubicBezTo>
                <a:cubicBezTo>
                  <a:pt x="6384363" y="1373109"/>
                  <a:pt x="6372802" y="1397612"/>
                  <a:pt x="6364157" y="1427803"/>
                </a:cubicBezTo>
                <a:cubicBezTo>
                  <a:pt x="6348141" y="1460349"/>
                  <a:pt x="6348362" y="1505076"/>
                  <a:pt x="6335874" y="1540278"/>
                </a:cubicBezTo>
                <a:lnTo>
                  <a:pt x="6331892" y="1547262"/>
                </a:lnTo>
                <a:lnTo>
                  <a:pt x="6332744" y="1577056"/>
                </a:lnTo>
                <a:cubicBezTo>
                  <a:pt x="6335859" y="1582205"/>
                  <a:pt x="6336674" y="1589568"/>
                  <a:pt x="6333604" y="1595898"/>
                </a:cubicBezTo>
                <a:lnTo>
                  <a:pt x="6324749" y="1703726"/>
                </a:lnTo>
                <a:cubicBezTo>
                  <a:pt x="6324080" y="1739332"/>
                  <a:pt x="6318019" y="1754453"/>
                  <a:pt x="6329594" y="1809535"/>
                </a:cubicBezTo>
                <a:cubicBezTo>
                  <a:pt x="6344930" y="1868036"/>
                  <a:pt x="6323725" y="1952670"/>
                  <a:pt x="6329062" y="2018310"/>
                </a:cubicBezTo>
                <a:cubicBezTo>
                  <a:pt x="6308075" y="2053162"/>
                  <a:pt x="6326925" y="2034561"/>
                  <a:pt x="6321735" y="2071355"/>
                </a:cubicBezTo>
                <a:lnTo>
                  <a:pt x="6322678" y="2141166"/>
                </a:lnTo>
                <a:lnTo>
                  <a:pt x="6321340" y="2154548"/>
                </a:lnTo>
                <a:lnTo>
                  <a:pt x="6316582" y="2158153"/>
                </a:lnTo>
                <a:lnTo>
                  <a:pt x="6311428" y="2178174"/>
                </a:lnTo>
                <a:cubicBezTo>
                  <a:pt x="6310177" y="2185696"/>
                  <a:pt x="6309622" y="2193828"/>
                  <a:pt x="6310192" y="2202858"/>
                </a:cubicBezTo>
                <a:cubicBezTo>
                  <a:pt x="6319667" y="2232772"/>
                  <a:pt x="6296459" y="2283357"/>
                  <a:pt x="6309211" y="2320214"/>
                </a:cubicBezTo>
                <a:cubicBezTo>
                  <a:pt x="6307537" y="2355906"/>
                  <a:pt x="6302490" y="2394678"/>
                  <a:pt x="6300151" y="2417011"/>
                </a:cubicBezTo>
                <a:cubicBezTo>
                  <a:pt x="6292303" y="2426377"/>
                  <a:pt x="6304439" y="2456509"/>
                  <a:pt x="6295176" y="2454207"/>
                </a:cubicBezTo>
                <a:cubicBezTo>
                  <a:pt x="6299335" y="2464947"/>
                  <a:pt x="6297305" y="2476105"/>
                  <a:pt x="6293727" y="2487203"/>
                </a:cubicBezTo>
                <a:lnTo>
                  <a:pt x="6285477" y="2512282"/>
                </a:lnTo>
                <a:cubicBezTo>
                  <a:pt x="6285720" y="2512961"/>
                  <a:pt x="6285962" y="2513640"/>
                  <a:pt x="6286205" y="2514318"/>
                </a:cubicBezTo>
                <a:cubicBezTo>
                  <a:pt x="6292347" y="2534324"/>
                  <a:pt x="6298487" y="2554328"/>
                  <a:pt x="6304629" y="2574334"/>
                </a:cubicBezTo>
                <a:lnTo>
                  <a:pt x="6303842" y="2579877"/>
                </a:lnTo>
                <a:cubicBezTo>
                  <a:pt x="6303729" y="2585644"/>
                  <a:pt x="6304006" y="2603388"/>
                  <a:pt x="6303953" y="2608928"/>
                </a:cubicBezTo>
                <a:lnTo>
                  <a:pt x="6303530" y="2613111"/>
                </a:lnTo>
                <a:lnTo>
                  <a:pt x="6297474" y="2621996"/>
                </a:lnTo>
                <a:lnTo>
                  <a:pt x="6299263" y="2634265"/>
                </a:lnTo>
                <a:lnTo>
                  <a:pt x="6293065" y="2647237"/>
                </a:lnTo>
                <a:cubicBezTo>
                  <a:pt x="6294685" y="2648158"/>
                  <a:pt x="6296180" y="2649356"/>
                  <a:pt x="6297496" y="2650786"/>
                </a:cubicBezTo>
                <a:lnTo>
                  <a:pt x="6301708" y="2661993"/>
                </a:lnTo>
                <a:lnTo>
                  <a:pt x="6295884" y="2670949"/>
                </a:lnTo>
                <a:cubicBezTo>
                  <a:pt x="6304913" y="2672007"/>
                  <a:pt x="6294429" y="2681695"/>
                  <a:pt x="6291714" y="2690255"/>
                </a:cubicBezTo>
                <a:lnTo>
                  <a:pt x="6292327" y="2695683"/>
                </a:lnTo>
                <a:lnTo>
                  <a:pt x="6284410" y="2713964"/>
                </a:lnTo>
                <a:lnTo>
                  <a:pt x="6280410" y="2730175"/>
                </a:lnTo>
                <a:lnTo>
                  <a:pt x="6288082" y="2763497"/>
                </a:lnTo>
                <a:lnTo>
                  <a:pt x="6260924" y="3051539"/>
                </a:lnTo>
                <a:cubicBezTo>
                  <a:pt x="6251455" y="3165645"/>
                  <a:pt x="6222174" y="3216611"/>
                  <a:pt x="6210151" y="3335396"/>
                </a:cubicBezTo>
                <a:lnTo>
                  <a:pt x="6212034" y="3456509"/>
                </a:lnTo>
                <a:lnTo>
                  <a:pt x="6197490" y="3531827"/>
                </a:lnTo>
                <a:lnTo>
                  <a:pt x="6208018" y="3570877"/>
                </a:lnTo>
                <a:lnTo>
                  <a:pt x="6205920" y="3583849"/>
                </a:lnTo>
                <a:lnTo>
                  <a:pt x="6199616" y="3592763"/>
                </a:lnTo>
                <a:cubicBezTo>
                  <a:pt x="6191839" y="3613948"/>
                  <a:pt x="6196204" y="3641245"/>
                  <a:pt x="6181288" y="3653485"/>
                </a:cubicBezTo>
                <a:cubicBezTo>
                  <a:pt x="6178087" y="3659316"/>
                  <a:pt x="6176516" y="3664985"/>
                  <a:pt x="6175963" y="3670528"/>
                </a:cubicBezTo>
                <a:lnTo>
                  <a:pt x="6176722" y="3685990"/>
                </a:lnTo>
                <a:lnTo>
                  <a:pt x="6181549" y="3690283"/>
                </a:lnTo>
                <a:lnTo>
                  <a:pt x="6179476" y="3699787"/>
                </a:lnTo>
                <a:cubicBezTo>
                  <a:pt x="6179664" y="3700686"/>
                  <a:pt x="6179852" y="3701586"/>
                  <a:pt x="6180040" y="3702486"/>
                </a:cubicBezTo>
                <a:cubicBezTo>
                  <a:pt x="6181140" y="3707637"/>
                  <a:pt x="6182047" y="3712728"/>
                  <a:pt x="6182155" y="3717784"/>
                </a:cubicBezTo>
                <a:cubicBezTo>
                  <a:pt x="6156678" y="3711701"/>
                  <a:pt x="6178864" y="3759789"/>
                  <a:pt x="6158980" y="3746229"/>
                </a:cubicBezTo>
                <a:cubicBezTo>
                  <a:pt x="6144630" y="3780750"/>
                  <a:pt x="6117520" y="3867558"/>
                  <a:pt x="6096049" y="3924910"/>
                </a:cubicBezTo>
                <a:lnTo>
                  <a:pt x="6069712" y="3989353"/>
                </a:lnTo>
                <a:lnTo>
                  <a:pt x="6067330" y="4033899"/>
                </a:lnTo>
                <a:cubicBezTo>
                  <a:pt x="6065506" y="4070470"/>
                  <a:pt x="6063599" y="4110146"/>
                  <a:pt x="6061081" y="4142250"/>
                </a:cubicBezTo>
                <a:cubicBezTo>
                  <a:pt x="6055260" y="4200007"/>
                  <a:pt x="6045907" y="4278998"/>
                  <a:pt x="6042858" y="4329442"/>
                </a:cubicBezTo>
                <a:cubicBezTo>
                  <a:pt x="6038376" y="4381764"/>
                  <a:pt x="6036461" y="4433012"/>
                  <a:pt x="6034182" y="4456184"/>
                </a:cubicBezTo>
                <a:lnTo>
                  <a:pt x="6029178" y="4468478"/>
                </a:lnTo>
                <a:lnTo>
                  <a:pt x="6029974" y="4469862"/>
                </a:lnTo>
                <a:cubicBezTo>
                  <a:pt x="6031287" y="4476321"/>
                  <a:pt x="6030316" y="4480555"/>
                  <a:pt x="6028340" y="4483797"/>
                </a:cubicBezTo>
                <a:lnTo>
                  <a:pt x="6025168" y="4487091"/>
                </a:lnTo>
                <a:lnTo>
                  <a:pt x="6023164" y="4496728"/>
                </a:lnTo>
                <a:lnTo>
                  <a:pt x="6016839" y="4515918"/>
                </a:lnTo>
                <a:cubicBezTo>
                  <a:pt x="6017189" y="4517049"/>
                  <a:pt x="6017537" y="4518182"/>
                  <a:pt x="6017886" y="4519316"/>
                </a:cubicBezTo>
                <a:lnTo>
                  <a:pt x="6011819" y="4547957"/>
                </a:lnTo>
                <a:lnTo>
                  <a:pt x="6012791" y="4548262"/>
                </a:lnTo>
                <a:cubicBezTo>
                  <a:pt x="6014837" y="4549595"/>
                  <a:pt x="6016087" y="4551811"/>
                  <a:pt x="6015703" y="4555939"/>
                </a:cubicBezTo>
                <a:cubicBezTo>
                  <a:pt x="6031790" y="4548276"/>
                  <a:pt x="6021405" y="4557977"/>
                  <a:pt x="6018854" y="4570815"/>
                </a:cubicBezTo>
                <a:cubicBezTo>
                  <a:pt x="6021736" y="4583801"/>
                  <a:pt x="6030754" y="4622347"/>
                  <a:pt x="6033000" y="4633846"/>
                </a:cubicBezTo>
                <a:lnTo>
                  <a:pt x="6032325" y="4639816"/>
                </a:lnTo>
                <a:lnTo>
                  <a:pt x="6032549" y="4639923"/>
                </a:lnTo>
                <a:cubicBezTo>
                  <a:pt x="6032911" y="4641190"/>
                  <a:pt x="6032878" y="4643141"/>
                  <a:pt x="6032309" y="4646192"/>
                </a:cubicBezTo>
                <a:lnTo>
                  <a:pt x="6031095" y="4650706"/>
                </a:lnTo>
                <a:lnTo>
                  <a:pt x="6029786" y="4662290"/>
                </a:lnTo>
                <a:cubicBezTo>
                  <a:pt x="6030161" y="4663587"/>
                  <a:pt x="6030536" y="4664883"/>
                  <a:pt x="6030911" y="4666180"/>
                </a:cubicBezTo>
                <a:lnTo>
                  <a:pt x="6033630" y="4667585"/>
                </a:lnTo>
                <a:lnTo>
                  <a:pt x="6033189" y="4668660"/>
                </a:lnTo>
                <a:cubicBezTo>
                  <a:pt x="6027286" y="4676831"/>
                  <a:pt x="6019767" y="4679345"/>
                  <a:pt x="6038764" y="4689807"/>
                </a:cubicBezTo>
                <a:cubicBezTo>
                  <a:pt x="6028616" y="4708535"/>
                  <a:pt x="6040474" y="4712235"/>
                  <a:pt x="6042217" y="4737890"/>
                </a:cubicBezTo>
                <a:cubicBezTo>
                  <a:pt x="6033362" y="4748600"/>
                  <a:pt x="6035273" y="4757223"/>
                  <a:pt x="6040543" y="4765657"/>
                </a:cubicBezTo>
                <a:cubicBezTo>
                  <a:pt x="6034416" y="4790618"/>
                  <a:pt x="6040696" y="4813399"/>
                  <a:pt x="6039956" y="4841463"/>
                </a:cubicBezTo>
                <a:lnTo>
                  <a:pt x="6057123" y="4969863"/>
                </a:lnTo>
                <a:lnTo>
                  <a:pt x="6055039" y="4974028"/>
                </a:lnTo>
                <a:cubicBezTo>
                  <a:pt x="6053860" y="4976933"/>
                  <a:pt x="6053409" y="4978909"/>
                  <a:pt x="6053462" y="4980318"/>
                </a:cubicBezTo>
                <a:lnTo>
                  <a:pt x="6053643" y="4980501"/>
                </a:lnTo>
                <a:lnTo>
                  <a:pt x="6051733" y="4986338"/>
                </a:lnTo>
                <a:lnTo>
                  <a:pt x="6049602" y="4991296"/>
                </a:lnTo>
                <a:cubicBezTo>
                  <a:pt x="6058123" y="5019829"/>
                  <a:pt x="6066643" y="5048361"/>
                  <a:pt x="6075165" y="5076895"/>
                </a:cubicBezTo>
                <a:lnTo>
                  <a:pt x="6073751" y="5081568"/>
                </a:lnTo>
                <a:cubicBezTo>
                  <a:pt x="6073034" y="5084748"/>
                  <a:pt x="6072888" y="5086810"/>
                  <a:pt x="6073150" y="5088173"/>
                </a:cubicBezTo>
                <a:lnTo>
                  <a:pt x="6073355" y="5088300"/>
                </a:lnTo>
                <a:lnTo>
                  <a:pt x="6072362" y="5094558"/>
                </a:lnTo>
                <a:cubicBezTo>
                  <a:pt x="6070184" y="5105196"/>
                  <a:pt x="6067588" y="5115626"/>
                  <a:pt x="6064726" y="5125620"/>
                </a:cubicBezTo>
                <a:cubicBezTo>
                  <a:pt x="6063568" y="5154527"/>
                  <a:pt x="6065189" y="5244020"/>
                  <a:pt x="6065415" y="5268004"/>
                </a:cubicBezTo>
                <a:cubicBezTo>
                  <a:pt x="6065637" y="5268513"/>
                  <a:pt x="6065860" y="5269021"/>
                  <a:pt x="6066081" y="5269530"/>
                </a:cubicBezTo>
                <a:lnTo>
                  <a:pt x="6043407" y="5390941"/>
                </a:lnTo>
                <a:cubicBezTo>
                  <a:pt x="6032545" y="5438194"/>
                  <a:pt x="6020942" y="5465286"/>
                  <a:pt x="6025377" y="5539927"/>
                </a:cubicBezTo>
                <a:cubicBezTo>
                  <a:pt x="6019787" y="5610775"/>
                  <a:pt x="6013913" y="5740573"/>
                  <a:pt x="6010052" y="5791594"/>
                </a:cubicBezTo>
                <a:cubicBezTo>
                  <a:pt x="5989401" y="5787060"/>
                  <a:pt x="6018524" y="5849672"/>
                  <a:pt x="5994220" y="5855206"/>
                </a:cubicBezTo>
                <a:cubicBezTo>
                  <a:pt x="5995282" y="5860240"/>
                  <a:pt x="5980598" y="5868910"/>
                  <a:pt x="5982580" y="5873582"/>
                </a:cubicBezTo>
                <a:cubicBezTo>
                  <a:pt x="5982922" y="5874401"/>
                  <a:pt x="5983265" y="5875218"/>
                  <a:pt x="5983608" y="5876037"/>
                </a:cubicBezTo>
                <a:lnTo>
                  <a:pt x="5983535" y="5886534"/>
                </a:lnTo>
                <a:lnTo>
                  <a:pt x="5988737" y="5888644"/>
                </a:lnTo>
                <a:cubicBezTo>
                  <a:pt x="5989948" y="5893707"/>
                  <a:pt x="5991159" y="5898769"/>
                  <a:pt x="5992371" y="5903832"/>
                </a:cubicBezTo>
                <a:cubicBezTo>
                  <a:pt x="5992924" y="5909651"/>
                  <a:pt x="5992578" y="5916068"/>
                  <a:pt x="5990780" y="5923391"/>
                </a:cubicBezTo>
                <a:cubicBezTo>
                  <a:pt x="5975822" y="5948880"/>
                  <a:pt x="6013580" y="5981626"/>
                  <a:pt x="5993870" y="6013205"/>
                </a:cubicBezTo>
                <a:cubicBezTo>
                  <a:pt x="5988486" y="6024901"/>
                  <a:pt x="5991718" y="6066777"/>
                  <a:pt x="5997673" y="6074018"/>
                </a:cubicBezTo>
                <a:cubicBezTo>
                  <a:pt x="5998007" y="6081731"/>
                  <a:pt x="6007861" y="6126985"/>
                  <a:pt x="6014840" y="6130837"/>
                </a:cubicBezTo>
                <a:cubicBezTo>
                  <a:pt x="6022998" y="6137057"/>
                  <a:pt x="5999420" y="6156330"/>
                  <a:pt x="6010704" y="6152982"/>
                </a:cubicBezTo>
                <a:cubicBezTo>
                  <a:pt x="6008682" y="6186619"/>
                  <a:pt x="6039938" y="6191636"/>
                  <a:pt x="6038294" y="6221100"/>
                </a:cubicBezTo>
                <a:cubicBezTo>
                  <a:pt x="6039643" y="6222126"/>
                  <a:pt x="6046356" y="6257468"/>
                  <a:pt x="6052331" y="6287550"/>
                </a:cubicBezTo>
                <a:cubicBezTo>
                  <a:pt x="6058307" y="6317632"/>
                  <a:pt x="6082079" y="6391312"/>
                  <a:pt x="6074143" y="6401595"/>
                </a:cubicBezTo>
                <a:cubicBezTo>
                  <a:pt x="6074931" y="6423902"/>
                  <a:pt x="6059614" y="6432919"/>
                  <a:pt x="6060199" y="6487110"/>
                </a:cubicBezTo>
                <a:cubicBezTo>
                  <a:pt x="6075583" y="6574474"/>
                  <a:pt x="6076150" y="6553611"/>
                  <a:pt x="6081156" y="6588589"/>
                </a:cubicBezTo>
                <a:cubicBezTo>
                  <a:pt x="6102088" y="6637976"/>
                  <a:pt x="6067660" y="6687723"/>
                  <a:pt x="6114944" y="6769963"/>
                </a:cubicBezTo>
                <a:cubicBezTo>
                  <a:pt x="6130462" y="6819284"/>
                  <a:pt x="6119243" y="6817955"/>
                  <a:pt x="6128950" y="6835814"/>
                </a:cubicBezTo>
                <a:lnTo>
                  <a:pt x="6132536" y="6858000"/>
                </a:lnTo>
                <a:lnTo>
                  <a:pt x="4789511" y="6858000"/>
                </a:lnTo>
                <a:lnTo>
                  <a:pt x="1866294" y="6858000"/>
                </a:lnTo>
                <a:lnTo>
                  <a:pt x="1705866" y="6858000"/>
                </a:lnTo>
                <a:lnTo>
                  <a:pt x="1343025" y="6858000"/>
                </a:lnTo>
                <a:lnTo>
                  <a:pt x="523269" y="6858000"/>
                </a:lnTo>
                <a:lnTo>
                  <a:pt x="362841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93A9CFC-1616-C1D5-75D2-F022954806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441" y="294290"/>
            <a:ext cx="6395545" cy="642182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s-EC" sz="3000" b="1" dirty="0">
                <a:ln>
                  <a:solidFill>
                    <a:srgbClr val="80000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Maiandra GD" panose="020E0502030308020204" pitchFamily="34" charset="0"/>
              </a:rPr>
              <a:t>Llamado al arrepentimiento </a:t>
            </a:r>
            <a:r>
              <a:rPr lang="es-EC" sz="3000" b="1" dirty="0">
                <a:ln>
                  <a:solidFill>
                    <a:srgbClr val="800000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(</a:t>
            </a:r>
            <a:r>
              <a:rPr lang="es-EC" sz="2600" b="1" dirty="0">
                <a:solidFill>
                  <a:srgbClr val="0000FF"/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3:3a</a:t>
            </a:r>
            <a:r>
              <a:rPr lang="es-EC" sz="3000" b="1" dirty="0">
                <a:ln>
                  <a:solidFill>
                    <a:srgbClr val="800000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)</a:t>
            </a:r>
            <a:endParaRPr lang="en-US" sz="3000" dirty="0">
              <a:ln>
                <a:solidFill>
                  <a:srgbClr val="800000"/>
                </a:solidFill>
              </a:ln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La de Sardis es una iglesia como todas, a la que el Señor sí ha dado atención, pues esta </a:t>
            </a:r>
            <a:r>
              <a:rPr lang="es-EC" sz="2400" i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“ha recibido y oído”</a:t>
            </a: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, y es llamada a recordar esto y a guardarlo, a obedecerlo con arrepentimiento sincero.</a:t>
            </a:r>
            <a:endParaRPr lang="en-US" sz="2400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s-EC" sz="3000" b="1" dirty="0">
                <a:ln>
                  <a:solidFill>
                    <a:srgbClr val="80000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Maiandra GD" panose="020E0502030308020204" pitchFamily="34" charset="0"/>
              </a:rPr>
              <a:t>Una advertencia solemne </a:t>
            </a:r>
            <a:r>
              <a:rPr lang="es-EC" sz="2400" b="1" dirty="0">
                <a:ln>
                  <a:solidFill>
                    <a:srgbClr val="800000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(</a:t>
            </a:r>
            <a:r>
              <a:rPr lang="es-EC" sz="2600" b="1" dirty="0">
                <a:solidFill>
                  <a:srgbClr val="0000FF"/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3:3b</a:t>
            </a:r>
            <a:r>
              <a:rPr lang="es-EC" sz="2400" b="1" dirty="0">
                <a:ln>
                  <a:solidFill>
                    <a:srgbClr val="800000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)</a:t>
            </a:r>
            <a:endParaRPr lang="en-US" sz="2400" dirty="0">
              <a:ln>
                <a:solidFill>
                  <a:srgbClr val="800000"/>
                </a:solidFill>
              </a:ln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s-EC" sz="2400" i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“Si no velas…”</a:t>
            </a: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 es traducido por otras versiones de la Biblia en términos de mantenerse despierto, ser vigilante; el Señor advierte que de no ser así, </a:t>
            </a:r>
            <a:r>
              <a:rPr lang="es-EC" sz="2400" i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“vendré sobre ti como ladrón, y no sabrás a qué hora vendré sobre ti”</a:t>
            </a: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. Esto es semejante a las ocasiones históricas en que Sardis, creyéndose muy segura, se confió, sus centinelas se durmieron y la ciudad padeció severamente el asedio de sus enemigos.</a:t>
            </a:r>
            <a:endParaRPr lang="en-US" sz="2400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Es un llamado a la iglesia a despertar del letargo espiritual en que se había apoltronado por su pecado.</a:t>
            </a:r>
            <a:endParaRPr lang="en-US" sz="2400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endParaRPr lang="en-US" sz="14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E6F3D40-CFED-F4D7-DEE6-1FEAE1B15D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9987" y="404648"/>
            <a:ext cx="5407572" cy="5990897"/>
          </a:xfrm>
          <a:prstGeom prst="rect">
            <a:avLst/>
          </a:prstGeom>
          <a:effectLst>
            <a:softEdge rad="228600"/>
          </a:effectLst>
        </p:spPr>
      </p:pic>
    </p:spTree>
    <p:extLst>
      <p:ext uri="{BB962C8B-B14F-4D97-AF65-F5344CB8AC3E}">
        <p14:creationId xmlns:p14="http://schemas.microsoft.com/office/powerpoint/2010/main" val="2161692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87AFE0E-B37D-4531-AFE8-231C8348EA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1DABDA9-EC89-EC0C-5D85-267215BA58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1" y="130629"/>
            <a:ext cx="7785462" cy="659021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EC" sz="3000" b="1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Unos pocos dignos (</a:t>
            </a:r>
            <a:r>
              <a:rPr lang="es-EC" sz="3000" b="1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3:4</a:t>
            </a:r>
            <a:r>
              <a:rPr lang="es-EC" sz="3000" b="1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)</a:t>
            </a:r>
            <a:endParaRPr lang="en-US" sz="3000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Este sí es un auténtico remanente, unas pocas personas de quienes el Señor dice: </a:t>
            </a:r>
            <a:r>
              <a:rPr lang="es-EC" sz="2400" i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“no han manchado sus vestiduras, y andarán conmigo…, porque son dignas”</a:t>
            </a: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. No son </a:t>
            </a:r>
            <a:r>
              <a:rPr lang="es-EC" sz="2400" i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unos pocos hombres</a:t>
            </a: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, sino </a:t>
            </a:r>
            <a:r>
              <a:rPr lang="es-EC" sz="2400" i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“unas pocas personas”</a:t>
            </a: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; se entiende que son hombres y mujeres de conversión auténtica, que han vencido el pecado y andan en dignidad. El Señor reconoce los corazones que son verdaderamente Suyos.</a:t>
            </a:r>
          </a:p>
          <a:p>
            <a:pPr marL="0" indent="0">
              <a:buNone/>
            </a:pPr>
            <a:r>
              <a:rPr lang="es-EC" sz="3000" b="1" i="1" dirty="0">
                <a:ln>
                  <a:solidFill>
                    <a:srgbClr val="800000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“El que venciere…” </a:t>
            </a:r>
            <a:r>
              <a:rPr lang="es-EC" sz="3000" b="1" dirty="0">
                <a:ln>
                  <a:solidFill>
                    <a:srgbClr val="800000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(</a:t>
            </a:r>
            <a:r>
              <a:rPr lang="es-EC" sz="3000" b="1" dirty="0">
                <a:ln>
                  <a:solidFill>
                    <a:srgbClr val="0000FF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3:5a</a:t>
            </a:r>
            <a:r>
              <a:rPr lang="es-EC" sz="3000" b="1" dirty="0">
                <a:ln>
                  <a:solidFill>
                    <a:srgbClr val="800000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)</a:t>
            </a:r>
            <a:endParaRPr lang="en-US" sz="3000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Por el contexto entendemos que ser vestido de vestiduras blancas no es sólo un distintivo, sino que es reconocido como quien anda con Jesús, y el Señor con él. </a:t>
            </a:r>
            <a:endParaRPr lang="en-US" sz="2400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s-EC" sz="3000" b="1" i="1" dirty="0">
                <a:ln>
                  <a:solidFill>
                    <a:srgbClr val="800000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“Y no borraré su nombre del libro de la vida” </a:t>
            </a:r>
            <a:r>
              <a:rPr lang="es-EC" sz="3000" b="1" dirty="0">
                <a:ln>
                  <a:solidFill>
                    <a:srgbClr val="800000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(</a:t>
            </a:r>
            <a:r>
              <a:rPr lang="es-EC" sz="3000" b="1" dirty="0">
                <a:ln>
                  <a:solidFill>
                    <a:srgbClr val="0000FF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3:5b</a:t>
            </a:r>
            <a:r>
              <a:rPr lang="es-EC" sz="3000" b="1" dirty="0">
                <a:ln>
                  <a:solidFill>
                    <a:srgbClr val="800000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) </a:t>
            </a:r>
            <a:endParaRPr lang="en-US" sz="3000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El “libro de la vida” o “el libro de Dios” es un concepto presente en el Antiguo y en el Nuevo Testamento, y es una figura que refiere el registro seguro de los que estarán con Dios en la eternidad, lo que habla de una salvación firme (</a:t>
            </a:r>
            <a:r>
              <a:rPr lang="es-EC" sz="2400" b="1" dirty="0">
                <a:ln>
                  <a:solidFill>
                    <a:srgbClr val="0000FF"/>
                  </a:solidFill>
                </a:ln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Ex.32:22-23; Sal.69:28; Fil.4:3; Ap.3:5; 13:8, 17:8; 20:12,15; 21:27; 22:19</a:t>
            </a:r>
            <a:r>
              <a:rPr lang="es-EC" sz="24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). </a:t>
            </a:r>
            <a:endParaRPr lang="en-US" sz="2400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endParaRPr lang="en-US" sz="1300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endParaRPr lang="en-US" sz="13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9466A04-58EE-19C3-322B-91BDCB4D8A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7" r="3" b="150"/>
          <a:stretch>
            <a:fillRect/>
          </a:stretch>
        </p:blipFill>
        <p:spPr>
          <a:xfrm>
            <a:off x="7981406" y="561703"/>
            <a:ext cx="3911850" cy="5972090"/>
          </a:xfrm>
          <a:custGeom>
            <a:avLst/>
            <a:gdLst/>
            <a:ahLst/>
            <a:cxnLst/>
            <a:rect l="l" t="t" r="r" b="b"/>
            <a:pathLst>
              <a:path w="5283866" h="4210442">
                <a:moveTo>
                  <a:pt x="839883" y="18"/>
                </a:moveTo>
                <a:cubicBezTo>
                  <a:pt x="851945" y="328"/>
                  <a:pt x="864423" y="4671"/>
                  <a:pt x="875727" y="6050"/>
                </a:cubicBezTo>
                <a:cubicBezTo>
                  <a:pt x="1125267" y="36932"/>
                  <a:pt x="1374804" y="70296"/>
                  <a:pt x="1624617" y="99799"/>
                </a:cubicBezTo>
                <a:cubicBezTo>
                  <a:pt x="1858164" y="127373"/>
                  <a:pt x="2093363" y="133714"/>
                  <a:pt x="2328012" y="148051"/>
                </a:cubicBezTo>
                <a:cubicBezTo>
                  <a:pt x="2612016" y="165424"/>
                  <a:pt x="2895470" y="189965"/>
                  <a:pt x="3177820" y="228566"/>
                </a:cubicBezTo>
                <a:cubicBezTo>
                  <a:pt x="3373866" y="255590"/>
                  <a:pt x="3571843" y="274338"/>
                  <a:pt x="3770646" y="252831"/>
                </a:cubicBezTo>
                <a:cubicBezTo>
                  <a:pt x="3780572" y="251727"/>
                  <a:pt x="3791878" y="248144"/>
                  <a:pt x="3800149" y="251727"/>
                </a:cubicBezTo>
                <a:cubicBezTo>
                  <a:pt x="3896658" y="291986"/>
                  <a:pt x="4001986" y="263033"/>
                  <a:pt x="4102076" y="288400"/>
                </a:cubicBezTo>
                <a:cubicBezTo>
                  <a:pt x="4076434" y="386286"/>
                  <a:pt x="3966416" y="378289"/>
                  <a:pt x="3904377" y="446120"/>
                </a:cubicBezTo>
                <a:cubicBezTo>
                  <a:pt x="4005570" y="473141"/>
                  <a:pt x="4096562" y="500439"/>
                  <a:pt x="4188933" y="520843"/>
                </a:cubicBezTo>
                <a:cubicBezTo>
                  <a:pt x="4286818" y="542350"/>
                  <a:pt x="4369813" y="600531"/>
                  <a:pt x="4465492" y="626449"/>
                </a:cubicBezTo>
                <a:cubicBezTo>
                  <a:pt x="4485897" y="631964"/>
                  <a:pt x="4510437" y="651264"/>
                  <a:pt x="4517606" y="670015"/>
                </a:cubicBezTo>
                <a:cubicBezTo>
                  <a:pt x="4540768" y="730677"/>
                  <a:pt x="5003171" y="900804"/>
                  <a:pt x="4948576" y="954847"/>
                </a:cubicBezTo>
                <a:cubicBezTo>
                  <a:pt x="4925966" y="977182"/>
                  <a:pt x="4896738" y="993174"/>
                  <a:pt x="4866132" y="1015233"/>
                </a:cubicBezTo>
                <a:cubicBezTo>
                  <a:pt x="4912180" y="1056869"/>
                  <a:pt x="4964017" y="1075067"/>
                  <a:pt x="5019164" y="1087474"/>
                </a:cubicBezTo>
                <a:cubicBezTo>
                  <a:pt x="5035708" y="1091335"/>
                  <a:pt x="5051977" y="1099055"/>
                  <a:pt x="5053630" y="1117806"/>
                </a:cubicBezTo>
                <a:cubicBezTo>
                  <a:pt x="5055284" y="1137382"/>
                  <a:pt x="5038464" y="1145101"/>
                  <a:pt x="5024404" y="1154202"/>
                </a:cubicBezTo>
                <a:cubicBezTo>
                  <a:pt x="5004826" y="1166885"/>
                  <a:pt x="4985800" y="1177916"/>
                  <a:pt x="4960984" y="1179569"/>
                </a:cubicBezTo>
                <a:cubicBezTo>
                  <a:pt x="4920176" y="1182051"/>
                  <a:pt x="4900600" y="1217344"/>
                  <a:pt x="4876887" y="1243814"/>
                </a:cubicBezTo>
                <a:cubicBezTo>
                  <a:pt x="4863652" y="1258705"/>
                  <a:pt x="4857034" y="1288759"/>
                  <a:pt x="4880195" y="1293998"/>
                </a:cubicBezTo>
                <a:cubicBezTo>
                  <a:pt x="4935892" y="1306682"/>
                  <a:pt x="4931480" y="1343355"/>
                  <a:pt x="4930104" y="1384991"/>
                </a:cubicBezTo>
                <a:cubicBezTo>
                  <a:pt x="4928173" y="1436553"/>
                  <a:pt x="4895360" y="1460265"/>
                  <a:pt x="4855103" y="1480119"/>
                </a:cubicBezTo>
                <a:cubicBezTo>
                  <a:pt x="4841316" y="1487011"/>
                  <a:pt x="4821740" y="1486735"/>
                  <a:pt x="4816500" y="1508242"/>
                </a:cubicBezTo>
                <a:cubicBezTo>
                  <a:pt x="4839110" y="1528648"/>
                  <a:pt x="4866684" y="1512103"/>
                  <a:pt x="4890949" y="1517893"/>
                </a:cubicBezTo>
                <a:cubicBezTo>
                  <a:pt x="4911077" y="1522581"/>
                  <a:pt x="4944441" y="1520100"/>
                  <a:pt x="4916868" y="1557599"/>
                </a:cubicBezTo>
                <a:cubicBezTo>
                  <a:pt x="4908870" y="1568352"/>
                  <a:pt x="4918245" y="1576625"/>
                  <a:pt x="4928448" y="1577453"/>
                </a:cubicBezTo>
                <a:cubicBezTo>
                  <a:pt x="5010066" y="1586000"/>
                  <a:pt x="4972566" y="1661827"/>
                  <a:pt x="4998760" y="1701809"/>
                </a:cubicBezTo>
                <a:cubicBezTo>
                  <a:pt x="5005928" y="1712836"/>
                  <a:pt x="4998208" y="1731862"/>
                  <a:pt x="4986903" y="1736550"/>
                </a:cubicBezTo>
                <a:cubicBezTo>
                  <a:pt x="4914660" y="1767432"/>
                  <a:pt x="4904735" y="1841053"/>
                  <a:pt x="4869716" y="1904472"/>
                </a:cubicBezTo>
                <a:cubicBezTo>
                  <a:pt x="4907768" y="1929562"/>
                  <a:pt x="4953264" y="1935077"/>
                  <a:pt x="4994348" y="1951346"/>
                </a:cubicBezTo>
                <a:cubicBezTo>
                  <a:pt x="5037087" y="1968441"/>
                  <a:pt x="5037087" y="1981125"/>
                  <a:pt x="5001792" y="2030756"/>
                </a:cubicBezTo>
                <a:cubicBezTo>
                  <a:pt x="5093611" y="2041511"/>
                  <a:pt x="5093611" y="2041511"/>
                  <a:pt x="5065212" y="2119543"/>
                </a:cubicBezTo>
                <a:cubicBezTo>
                  <a:pt x="5142142" y="2126712"/>
                  <a:pt x="5192876" y="2163660"/>
                  <a:pt x="5204732" y="2244450"/>
                </a:cubicBezTo>
                <a:cubicBezTo>
                  <a:pt x="5210523" y="2283604"/>
                  <a:pt x="5245265" y="2302077"/>
                  <a:pt x="5283866" y="2328272"/>
                </a:cubicBezTo>
                <a:cubicBezTo>
                  <a:pt x="5235890" y="2353641"/>
                  <a:pt x="5203354" y="2406580"/>
                  <a:pt x="5147380" y="2350606"/>
                </a:cubicBezTo>
                <a:cubicBezTo>
                  <a:pt x="5126976" y="2330203"/>
                  <a:pt x="5128904" y="2356121"/>
                  <a:pt x="5126148" y="2363566"/>
                </a:cubicBezTo>
                <a:cubicBezTo>
                  <a:pt x="5119532" y="2381764"/>
                  <a:pt x="5133316" y="2393897"/>
                  <a:pt x="5142417" y="2407682"/>
                </a:cubicBezTo>
                <a:cubicBezTo>
                  <a:pt x="5151240" y="2421470"/>
                  <a:pt x="5161718" y="2436083"/>
                  <a:pt x="5164200" y="2451526"/>
                </a:cubicBezTo>
                <a:cubicBezTo>
                  <a:pt x="5165852" y="2462279"/>
                  <a:pt x="5157858" y="2477994"/>
                  <a:pt x="5149034" y="2485992"/>
                </a:cubicBezTo>
                <a:cubicBezTo>
                  <a:pt x="5102710" y="2528178"/>
                  <a:pt x="5130284" y="2623031"/>
                  <a:pt x="5042601" y="2635164"/>
                </a:cubicBezTo>
                <a:cubicBezTo>
                  <a:pt x="5003171" y="2640677"/>
                  <a:pt x="4984146" y="2675420"/>
                  <a:pt x="4955194" y="2694445"/>
                </a:cubicBezTo>
                <a:cubicBezTo>
                  <a:pt x="4854552" y="2760897"/>
                  <a:pt x="4787272" y="2846375"/>
                  <a:pt x="4756116" y="2963836"/>
                </a:cubicBezTo>
                <a:cubicBezTo>
                  <a:pt x="4747568" y="2996372"/>
                  <a:pt x="4714754" y="3022569"/>
                  <a:pt x="4693523" y="3051244"/>
                </a:cubicBezTo>
                <a:cubicBezTo>
                  <a:pt x="4703726" y="3072199"/>
                  <a:pt x="4759424" y="3026979"/>
                  <a:pt x="4739848" y="3082125"/>
                </a:cubicBezTo>
                <a:cubicBezTo>
                  <a:pt x="4724958" y="3123486"/>
                  <a:pt x="4686906" y="3149129"/>
                  <a:pt x="4651060" y="3173670"/>
                </a:cubicBezTo>
                <a:cubicBezTo>
                  <a:pt x="4610252" y="3201518"/>
                  <a:pt x="4565032" y="3223852"/>
                  <a:pt x="4546556" y="3275413"/>
                </a:cubicBezTo>
                <a:cubicBezTo>
                  <a:pt x="4542697" y="3286444"/>
                  <a:pt x="4530288" y="3298024"/>
                  <a:pt x="4519261" y="3302437"/>
                </a:cubicBezTo>
                <a:cubicBezTo>
                  <a:pt x="3944081" y="4209875"/>
                  <a:pt x="2528194" y="4215939"/>
                  <a:pt x="2364961" y="4209597"/>
                </a:cubicBezTo>
                <a:cubicBezTo>
                  <a:pt x="2167260" y="4201602"/>
                  <a:pt x="1980313" y="4145627"/>
                  <a:pt x="1796951" y="4075867"/>
                </a:cubicBezTo>
                <a:cubicBezTo>
                  <a:pt x="1719469" y="4046365"/>
                  <a:pt x="1647505" y="4004453"/>
                  <a:pt x="1572227" y="3971917"/>
                </a:cubicBezTo>
                <a:cubicBezTo>
                  <a:pt x="1468277" y="3926971"/>
                  <a:pt x="1388040" y="3841219"/>
                  <a:pt x="1284364" y="3805097"/>
                </a:cubicBezTo>
                <a:cubicBezTo>
                  <a:pt x="1177655" y="3767873"/>
                  <a:pt x="1086388" y="3699767"/>
                  <a:pt x="976645" y="3670815"/>
                </a:cubicBezTo>
                <a:cubicBezTo>
                  <a:pt x="918742" y="3655375"/>
                  <a:pt x="862768" y="3627527"/>
                  <a:pt x="871866" y="3547839"/>
                </a:cubicBezTo>
                <a:cubicBezTo>
                  <a:pt x="874349" y="3525228"/>
                  <a:pt x="859184" y="3506755"/>
                  <a:pt x="835195" y="3513373"/>
                </a:cubicBezTo>
                <a:cubicBezTo>
                  <a:pt x="789424" y="3525780"/>
                  <a:pt x="768744" y="3492967"/>
                  <a:pt x="743375" y="3468427"/>
                </a:cubicBezTo>
                <a:cubicBezTo>
                  <a:pt x="698156" y="3424863"/>
                  <a:pt x="655142" y="3378540"/>
                  <a:pt x="583175" y="3371370"/>
                </a:cubicBezTo>
                <a:cubicBezTo>
                  <a:pt x="596961" y="3337178"/>
                  <a:pt x="620399" y="3342142"/>
                  <a:pt x="641906" y="3349311"/>
                </a:cubicBezTo>
                <a:cubicBezTo>
                  <a:pt x="698432" y="3368062"/>
                  <a:pt x="754405" y="3389293"/>
                  <a:pt x="810930" y="3408042"/>
                </a:cubicBezTo>
                <a:cubicBezTo>
                  <a:pt x="847878" y="3420175"/>
                  <a:pt x="884551" y="3437271"/>
                  <a:pt x="933908" y="3423758"/>
                </a:cubicBezTo>
                <a:cubicBezTo>
                  <a:pt x="891445" y="3354826"/>
                  <a:pt x="819202" y="3342418"/>
                  <a:pt x="760747" y="3321187"/>
                </a:cubicBezTo>
                <a:cubicBezTo>
                  <a:pt x="687678" y="3294441"/>
                  <a:pt x="644664" y="3243980"/>
                  <a:pt x="593101" y="3187731"/>
                </a:cubicBezTo>
                <a:cubicBezTo>
                  <a:pt x="646869" y="3174220"/>
                  <a:pt x="680233" y="3215581"/>
                  <a:pt x="722419" y="3213374"/>
                </a:cubicBezTo>
                <a:cubicBezTo>
                  <a:pt x="724627" y="3206207"/>
                  <a:pt x="728486" y="3195729"/>
                  <a:pt x="727934" y="3195451"/>
                </a:cubicBezTo>
                <a:cubicBezTo>
                  <a:pt x="659002" y="3164570"/>
                  <a:pt x="626741" y="3106666"/>
                  <a:pt x="615987" y="3036630"/>
                </a:cubicBezTo>
                <a:cubicBezTo>
                  <a:pt x="610473" y="3000510"/>
                  <a:pt x="585381" y="2989205"/>
                  <a:pt x="560564" y="2972660"/>
                </a:cubicBezTo>
                <a:cubicBezTo>
                  <a:pt x="473984" y="2913930"/>
                  <a:pt x="382441" y="2860713"/>
                  <a:pt x="311302" y="2779924"/>
                </a:cubicBezTo>
                <a:cubicBezTo>
                  <a:pt x="393471" y="2790677"/>
                  <a:pt x="459371" y="2843341"/>
                  <a:pt x="547882" y="2865952"/>
                </a:cubicBezTo>
                <a:cubicBezTo>
                  <a:pt x="477570" y="2777166"/>
                  <a:pt x="386577" y="2732222"/>
                  <a:pt x="303582" y="2678453"/>
                </a:cubicBezTo>
                <a:cubicBezTo>
                  <a:pt x="265806" y="2653913"/>
                  <a:pt x="230790" y="2622479"/>
                  <a:pt x="185016" y="2609244"/>
                </a:cubicBezTo>
                <a:cubicBezTo>
                  <a:pt x="168748" y="2604556"/>
                  <a:pt x="142002" y="2594630"/>
                  <a:pt x="154963" y="2568435"/>
                </a:cubicBezTo>
                <a:cubicBezTo>
                  <a:pt x="165990" y="2546654"/>
                  <a:pt x="187773" y="2553269"/>
                  <a:pt x="207627" y="2559612"/>
                </a:cubicBezTo>
                <a:cubicBezTo>
                  <a:pt x="255328" y="2575330"/>
                  <a:pt x="304685" y="2575604"/>
                  <a:pt x="369207" y="2575330"/>
                </a:cubicBezTo>
                <a:cubicBezTo>
                  <a:pt x="315163" y="2503363"/>
                  <a:pt x="216174" y="2524871"/>
                  <a:pt x="169852" y="2449319"/>
                </a:cubicBezTo>
                <a:cubicBezTo>
                  <a:pt x="227755" y="2436083"/>
                  <a:pt x="272424" y="2463381"/>
                  <a:pt x="319299" y="2468619"/>
                </a:cubicBezTo>
                <a:cubicBezTo>
                  <a:pt x="361761" y="2473307"/>
                  <a:pt x="372239" y="2460624"/>
                  <a:pt x="362313" y="2418988"/>
                </a:cubicBezTo>
                <a:cubicBezTo>
                  <a:pt x="346873" y="2354190"/>
                  <a:pt x="370034" y="2321102"/>
                  <a:pt x="431798" y="2338750"/>
                </a:cubicBezTo>
                <a:cubicBezTo>
                  <a:pt x="489149" y="2355293"/>
                  <a:pt x="495215" y="2331030"/>
                  <a:pt x="479775" y="2294082"/>
                </a:cubicBezTo>
                <a:cubicBezTo>
                  <a:pt x="457716" y="2240315"/>
                  <a:pt x="482807" y="2198678"/>
                  <a:pt x="499903" y="2153458"/>
                </a:cubicBezTo>
                <a:cubicBezTo>
                  <a:pt x="526099" y="2084525"/>
                  <a:pt x="515069" y="2050885"/>
                  <a:pt x="458544" y="1999599"/>
                </a:cubicBezTo>
                <a:cubicBezTo>
                  <a:pt x="426835" y="1970921"/>
                  <a:pt x="392645" y="1946658"/>
                  <a:pt x="346596" y="1921843"/>
                </a:cubicBezTo>
                <a:cubicBezTo>
                  <a:pt x="452753" y="1908331"/>
                  <a:pt x="341358" y="1862836"/>
                  <a:pt x="378857" y="1834435"/>
                </a:cubicBezTo>
                <a:cubicBezTo>
                  <a:pt x="453856" y="1822854"/>
                  <a:pt x="515069" y="1913294"/>
                  <a:pt x="617091" y="1887376"/>
                </a:cubicBezTo>
                <a:cubicBezTo>
                  <a:pt x="491080" y="1809066"/>
                  <a:pt x="351835" y="1783423"/>
                  <a:pt x="260568" y="1679198"/>
                </a:cubicBezTo>
                <a:cubicBezTo>
                  <a:pt x="281523" y="1655484"/>
                  <a:pt x="302479" y="1677543"/>
                  <a:pt x="320402" y="1668720"/>
                </a:cubicBezTo>
                <a:cubicBezTo>
                  <a:pt x="319850" y="1663205"/>
                  <a:pt x="321230" y="1654932"/>
                  <a:pt x="317920" y="1652452"/>
                </a:cubicBezTo>
                <a:cubicBezTo>
                  <a:pt x="249815" y="1595650"/>
                  <a:pt x="248711" y="1594273"/>
                  <a:pt x="321779" y="1552359"/>
                </a:cubicBezTo>
                <a:cubicBezTo>
                  <a:pt x="347424" y="1537746"/>
                  <a:pt x="345218" y="1524786"/>
                  <a:pt x="331707" y="1506313"/>
                </a:cubicBezTo>
                <a:cubicBezTo>
                  <a:pt x="322055" y="1493353"/>
                  <a:pt x="310475" y="1481772"/>
                  <a:pt x="315990" y="1453371"/>
                </a:cubicBezTo>
                <a:cubicBezTo>
                  <a:pt x="355971" y="1489769"/>
                  <a:pt x="549259" y="1477912"/>
                  <a:pt x="583450" y="1474052"/>
                </a:cubicBezTo>
                <a:cubicBezTo>
                  <a:pt x="621777" y="1469917"/>
                  <a:pt x="659553" y="1452269"/>
                  <a:pt x="699809" y="1461919"/>
                </a:cubicBezTo>
                <a:cubicBezTo>
                  <a:pt x="732070" y="1469641"/>
                  <a:pt x="881516" y="1544364"/>
                  <a:pt x="902750" y="1458612"/>
                </a:cubicBezTo>
                <a:cubicBezTo>
                  <a:pt x="903853" y="1454475"/>
                  <a:pt x="964237" y="1464127"/>
                  <a:pt x="996774" y="1468814"/>
                </a:cubicBezTo>
                <a:cubicBezTo>
                  <a:pt x="1025451" y="1472674"/>
                  <a:pt x="1057712" y="1489769"/>
                  <a:pt x="1077012" y="1455578"/>
                </a:cubicBezTo>
                <a:cubicBezTo>
                  <a:pt x="1088317" y="1435450"/>
                  <a:pt x="1041719" y="1396571"/>
                  <a:pt x="1000083" y="1393262"/>
                </a:cubicBezTo>
                <a:cubicBezTo>
                  <a:pt x="963961" y="1390229"/>
                  <a:pt x="926186" y="1385817"/>
                  <a:pt x="891720" y="1394089"/>
                </a:cubicBezTo>
                <a:cubicBezTo>
                  <a:pt x="849258" y="1404017"/>
                  <a:pt x="826372" y="1388024"/>
                  <a:pt x="814515" y="1353557"/>
                </a:cubicBezTo>
                <a:cubicBezTo>
                  <a:pt x="801280" y="1315506"/>
                  <a:pt x="775911" y="1297858"/>
                  <a:pt x="740895" y="1280211"/>
                </a:cubicBezTo>
                <a:cubicBezTo>
                  <a:pt x="655967" y="1237474"/>
                  <a:pt x="574352" y="1188118"/>
                  <a:pt x="481154" y="1163301"/>
                </a:cubicBezTo>
                <a:cubicBezTo>
                  <a:pt x="462679" y="1158337"/>
                  <a:pt x="442276" y="1151719"/>
                  <a:pt x="433728" y="1118909"/>
                </a:cubicBezTo>
                <a:cubicBezTo>
                  <a:pt x="686023" y="1167987"/>
                  <a:pt x="915984" y="1295929"/>
                  <a:pt x="1176276" y="1288484"/>
                </a:cubicBezTo>
                <a:cubicBezTo>
                  <a:pt x="1105137" y="1247950"/>
                  <a:pt x="1022694" y="1245745"/>
                  <a:pt x="946867" y="1217344"/>
                </a:cubicBezTo>
                <a:cubicBezTo>
                  <a:pt x="1000635" y="1196113"/>
                  <a:pt x="1051094" y="1218172"/>
                  <a:pt x="1102104" y="1230304"/>
                </a:cubicBezTo>
                <a:cubicBezTo>
                  <a:pt x="1144843" y="1240230"/>
                  <a:pt x="1183446" y="1241885"/>
                  <a:pt x="1188133" y="1182603"/>
                </a:cubicBezTo>
                <a:cubicBezTo>
                  <a:pt x="1186478" y="1178742"/>
                  <a:pt x="1186754" y="1173780"/>
                  <a:pt x="1187030" y="1169092"/>
                </a:cubicBezTo>
                <a:cubicBezTo>
                  <a:pt x="1172690" y="1144552"/>
                  <a:pt x="1150358" y="1131868"/>
                  <a:pt x="1123887" y="1124698"/>
                </a:cubicBezTo>
                <a:cubicBezTo>
                  <a:pt x="1107894" y="1120286"/>
                  <a:pt x="1086663" y="1113668"/>
                  <a:pt x="1086938" y="1096023"/>
                </a:cubicBezTo>
                <a:cubicBezTo>
                  <a:pt x="1087765" y="1030674"/>
                  <a:pt x="1036756" y="1011647"/>
                  <a:pt x="985744" y="992622"/>
                </a:cubicBezTo>
                <a:cubicBezTo>
                  <a:pt x="1014145" y="960086"/>
                  <a:pt x="1036479" y="984074"/>
                  <a:pt x="1057987" y="981594"/>
                </a:cubicBezTo>
                <a:cubicBezTo>
                  <a:pt x="1072049" y="979939"/>
                  <a:pt x="1084733" y="976906"/>
                  <a:pt x="1084733" y="960086"/>
                </a:cubicBezTo>
                <a:cubicBezTo>
                  <a:pt x="1085008" y="946023"/>
                  <a:pt x="1078390" y="930030"/>
                  <a:pt x="1064605" y="929756"/>
                </a:cubicBezTo>
                <a:cubicBezTo>
                  <a:pt x="978300" y="927273"/>
                  <a:pt x="930599" y="836833"/>
                  <a:pt x="840985" y="836558"/>
                </a:cubicBezTo>
                <a:cubicBezTo>
                  <a:pt x="787493" y="836558"/>
                  <a:pt x="868834" y="785547"/>
                  <a:pt x="823615" y="764315"/>
                </a:cubicBezTo>
                <a:cubicBezTo>
                  <a:pt x="813687" y="759628"/>
                  <a:pt x="849533" y="752460"/>
                  <a:pt x="865526" y="753562"/>
                </a:cubicBezTo>
                <a:cubicBezTo>
                  <a:pt x="881242" y="754665"/>
                  <a:pt x="895304" y="768175"/>
                  <a:pt x="914331" y="758525"/>
                </a:cubicBezTo>
                <a:cubicBezTo>
                  <a:pt x="924808" y="724059"/>
                  <a:pt x="897787" y="711375"/>
                  <a:pt x="875452" y="701724"/>
                </a:cubicBezTo>
                <a:cubicBezTo>
                  <a:pt x="823889" y="679390"/>
                  <a:pt x="773706" y="652369"/>
                  <a:pt x="717181" y="644371"/>
                </a:cubicBezTo>
                <a:cubicBezTo>
                  <a:pt x="697053" y="641614"/>
                  <a:pt x="746133" y="604666"/>
                  <a:pt x="755783" y="591707"/>
                </a:cubicBezTo>
                <a:cubicBezTo>
                  <a:pt x="528304" y="455496"/>
                  <a:pt x="254778" y="462388"/>
                  <a:pt x="0" y="352370"/>
                </a:cubicBezTo>
                <a:cubicBezTo>
                  <a:pt x="56250" y="330864"/>
                  <a:pt x="97610" y="346580"/>
                  <a:pt x="135937" y="349889"/>
                </a:cubicBezTo>
                <a:cubicBezTo>
                  <a:pt x="231615" y="358160"/>
                  <a:pt x="326193" y="375256"/>
                  <a:pt x="421595" y="385458"/>
                </a:cubicBezTo>
                <a:cubicBezTo>
                  <a:pt x="468469" y="390421"/>
                  <a:pt x="512035" y="409172"/>
                  <a:pt x="564424" y="379393"/>
                </a:cubicBezTo>
                <a:cubicBezTo>
                  <a:pt x="599443" y="359540"/>
                  <a:pt x="655418" y="381046"/>
                  <a:pt x="698432" y="398694"/>
                </a:cubicBezTo>
                <a:cubicBezTo>
                  <a:pt x="734000" y="413307"/>
                  <a:pt x="767916" y="417167"/>
                  <a:pt x="815067" y="398694"/>
                </a:cubicBezTo>
                <a:cubicBezTo>
                  <a:pt x="772328" y="387389"/>
                  <a:pt x="739515" y="377463"/>
                  <a:pt x="705876" y="370568"/>
                </a:cubicBezTo>
                <a:cubicBezTo>
                  <a:pt x="679130" y="365055"/>
                  <a:pt x="742825" y="342719"/>
                  <a:pt x="775360" y="345477"/>
                </a:cubicBezTo>
                <a:cubicBezTo>
                  <a:pt x="820857" y="349337"/>
                  <a:pt x="795214" y="335000"/>
                  <a:pt x="787493" y="315146"/>
                </a:cubicBezTo>
                <a:cubicBezTo>
                  <a:pt x="779221" y="293915"/>
                  <a:pt x="803761" y="287298"/>
                  <a:pt x="819202" y="291709"/>
                </a:cubicBezTo>
                <a:cubicBezTo>
                  <a:pt x="878484" y="309081"/>
                  <a:pt x="937491" y="278474"/>
                  <a:pt x="998705" y="303291"/>
                </a:cubicBezTo>
                <a:cubicBezTo>
                  <a:pt x="983263" y="242077"/>
                  <a:pt x="949899" y="215331"/>
                  <a:pt x="880139" y="206783"/>
                </a:cubicBezTo>
                <a:cubicBezTo>
                  <a:pt x="853944" y="203475"/>
                  <a:pt x="826647" y="208438"/>
                  <a:pt x="804037" y="190790"/>
                </a:cubicBezTo>
                <a:cubicBezTo>
                  <a:pt x="791076" y="180590"/>
                  <a:pt x="776463" y="168457"/>
                  <a:pt x="786666" y="149707"/>
                </a:cubicBezTo>
                <a:cubicBezTo>
                  <a:pt x="793834" y="136471"/>
                  <a:pt x="809276" y="136471"/>
                  <a:pt x="821960" y="140884"/>
                </a:cubicBezTo>
                <a:cubicBezTo>
                  <a:pt x="878761" y="160461"/>
                  <a:pt x="938043" y="167630"/>
                  <a:pt x="997325" y="174800"/>
                </a:cubicBezTo>
                <a:cubicBezTo>
                  <a:pt x="1006426" y="175902"/>
                  <a:pt x="1016626" y="179487"/>
                  <a:pt x="1026829" y="161287"/>
                </a:cubicBezTo>
                <a:cubicBezTo>
                  <a:pt x="915984" y="131783"/>
                  <a:pt x="810655" y="89872"/>
                  <a:pt x="696777" y="73604"/>
                </a:cubicBezTo>
                <a:cubicBezTo>
                  <a:pt x="698432" y="65884"/>
                  <a:pt x="700086" y="58164"/>
                  <a:pt x="701741" y="50444"/>
                </a:cubicBezTo>
                <a:cubicBezTo>
                  <a:pt x="790801" y="61471"/>
                  <a:pt x="879864" y="72501"/>
                  <a:pt x="992362" y="86289"/>
                </a:cubicBezTo>
                <a:cubicBezTo>
                  <a:pt x="923153" y="42446"/>
                  <a:pt x="857805" y="57060"/>
                  <a:pt x="806519" y="18183"/>
                </a:cubicBezTo>
                <a:cubicBezTo>
                  <a:pt x="816170" y="3431"/>
                  <a:pt x="827820" y="-292"/>
                  <a:pt x="839883" y="18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930046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75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800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0679862-F533-511F-A3C2-4E0DD9D2EB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557" y="187724"/>
            <a:ext cx="7919833" cy="657641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EC" sz="3000" b="1" i="1" dirty="0">
                <a:ln>
                  <a:solidFill>
                    <a:srgbClr val="800000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“El que tiene oído, oiga lo que el Espíritu dice a las iglesias.”</a:t>
            </a:r>
            <a:r>
              <a:rPr lang="es-EC" sz="3000" b="1" dirty="0">
                <a:ln>
                  <a:solidFill>
                    <a:srgbClr val="800000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s-EC" sz="3000" b="1" dirty="0">
                <a:ln>
                  <a:solidFill>
                    <a:srgbClr val="800000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(</a:t>
            </a:r>
            <a:r>
              <a:rPr lang="es-EC" sz="3000" b="1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3:6</a:t>
            </a:r>
            <a:r>
              <a:rPr lang="es-EC" sz="3000" b="1" dirty="0">
                <a:ln>
                  <a:solidFill>
                    <a:srgbClr val="800000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)</a:t>
            </a:r>
            <a:endParaRPr lang="en-US" sz="3000" dirty="0">
              <a:ln>
                <a:solidFill>
                  <a:srgbClr val="800000"/>
                </a:solidFill>
              </a:ln>
              <a:solidFill>
                <a:schemeClr val="accent2">
                  <a:lumMod val="75000"/>
                </a:schemeClr>
              </a:solidFill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s-EC" sz="26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Recordamos aquí el memorable texto de </a:t>
            </a:r>
            <a:r>
              <a:rPr lang="es-EC" sz="2600" b="1" dirty="0">
                <a:solidFill>
                  <a:srgbClr val="0000FF"/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Ro.8:16</a:t>
            </a:r>
            <a:r>
              <a:rPr lang="es-EC" sz="26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, que dice: </a:t>
            </a:r>
            <a:r>
              <a:rPr lang="es-EC" sz="2600" i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“El Espíritu mismo da testimonio a nuestro espíritu de que somos hijos de Dios.” </a:t>
            </a:r>
            <a:r>
              <a:rPr lang="es-EC" sz="26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Entiéndase bien: Sin la vida de Jesucristo en una persona, nadie tiene la vida eterna (</a:t>
            </a:r>
            <a:r>
              <a:rPr lang="es-EC" sz="2600" b="1" dirty="0">
                <a:solidFill>
                  <a:srgbClr val="0000FF"/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1ª Jn.5:12</a:t>
            </a:r>
            <a:r>
              <a:rPr lang="es-EC" sz="26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); no se trata de estar registrado en la lista de miembros de una congregación, sino de que nuestros nombres consten en el libro de la vida del Cordero.</a:t>
            </a:r>
          </a:p>
          <a:p>
            <a:pPr marL="0" indent="0">
              <a:buNone/>
            </a:pPr>
            <a:r>
              <a:rPr lang="en-US" sz="2600" b="1" dirty="0">
                <a:ln>
                  <a:solidFill>
                    <a:srgbClr val="8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Para </a:t>
            </a:r>
            <a:r>
              <a:rPr lang="en-US" sz="2600" b="1" dirty="0" err="1">
                <a:ln>
                  <a:solidFill>
                    <a:srgbClr val="8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reflexionar</a:t>
            </a:r>
            <a:r>
              <a:rPr lang="en-US" sz="2600" b="1" dirty="0">
                <a:ln>
                  <a:solidFill>
                    <a:srgbClr val="8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…</a:t>
            </a:r>
          </a:p>
          <a:p>
            <a:pPr marL="0" indent="0">
              <a:buNone/>
            </a:pP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Al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parecer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el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ambiente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de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una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ciudad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podría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ejercer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alguna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influencia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sobre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la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vida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de la Iglesia o de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los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creyentes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en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particular. ¿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Sucede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en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ti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? ¿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Qué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puedes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hacer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para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librarte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de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influencias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negativas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o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que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generen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pesimismo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? </a:t>
            </a:r>
          </a:p>
          <a:p>
            <a:pPr marL="0" indent="0">
              <a:buNone/>
            </a:pP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¿Tiene el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Señor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unas</a:t>
            </a:r>
            <a:r>
              <a:rPr lang="en-US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pocas</a:t>
            </a:r>
            <a:r>
              <a:rPr lang="en-US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cosas</a:t>
            </a:r>
            <a:r>
              <a:rPr lang="en-US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contra </a:t>
            </a:r>
            <a:r>
              <a:rPr lang="en-US" sz="2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ti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? ¿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Cómo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puedes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estar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seguro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de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que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así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es o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que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no es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así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? ¿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Qué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vas a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hacer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cual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fuere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tu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respuesta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?</a:t>
            </a:r>
          </a:p>
          <a:p>
            <a:pPr marL="0" indent="0">
              <a:buNone/>
            </a:pP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Tienes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certeza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de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que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tu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nombre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está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inscrito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en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el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libro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de la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vida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? ¿Por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qué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?</a:t>
            </a:r>
          </a:p>
          <a:p>
            <a:pPr marL="0" indent="0">
              <a:buNone/>
            </a:pP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¿Eres un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cristiano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vigilante? ¿Un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centinela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fiel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? ¿Lo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puede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decir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el 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Señor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?</a:t>
            </a:r>
          </a:p>
          <a:p>
            <a:pPr marL="0" indent="0">
              <a:buNone/>
            </a:pPr>
            <a:endParaRPr lang="en-US" sz="13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2203DEA-D3E7-C952-0A74-647076F85E2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001"/>
          <a:stretch>
            <a:fillRect/>
          </a:stretch>
        </p:blipFill>
        <p:spPr>
          <a:xfrm>
            <a:off x="8092440" y="10"/>
            <a:ext cx="4099560" cy="6857990"/>
          </a:xfrm>
          <a:prstGeom prst="rect">
            <a:avLst/>
          </a:prstGeom>
          <a:effectLst>
            <a:softEdge rad="254000"/>
          </a:effectLst>
        </p:spPr>
      </p:pic>
    </p:spTree>
    <p:extLst>
      <p:ext uri="{BB962C8B-B14F-4D97-AF65-F5344CB8AC3E}">
        <p14:creationId xmlns:p14="http://schemas.microsoft.com/office/powerpoint/2010/main" val="2647493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1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7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7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7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7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7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5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F60F98-19A3-3FFB-BAC3-C56E4F76B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56DBB6-3D92-8405-35E9-5C505B4552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005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14:doors dir="ver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STUDIO BÍBLICO DE APOCALIPSIS | Rev. José A. Soto Episodio 5">
            <a:extLst>
              <a:ext uri="{FF2B5EF4-FFF2-40B4-BE49-F238E27FC236}">
                <a16:creationId xmlns:a16="http://schemas.microsoft.com/office/drawing/2014/main" id="{7F8D74BC-782A-293B-3274-4E7C7B65C2D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B17026D7-EFF0-33DD-2A04-DB6E3A6FC482}"/>
              </a:ext>
            </a:extLst>
          </p:cNvPr>
          <p:cNvSpPr/>
          <p:nvPr/>
        </p:nvSpPr>
        <p:spPr>
          <a:xfrm>
            <a:off x="4419600" y="5575735"/>
            <a:ext cx="3310759" cy="378373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584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4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18F6E8B-15ED-43C7-94BA-91549A651C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5DF1543-CBCD-99B0-C207-CB66B4B462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2826" y="63062"/>
            <a:ext cx="6270787" cy="6653048"/>
          </a:xfrm>
        </p:spPr>
        <p:txBody>
          <a:bodyPr anchor="b">
            <a:noAutofit/>
          </a:bodyPr>
          <a:lstStyle/>
          <a:p>
            <a:pPr algn="l"/>
            <a:r>
              <a:rPr lang="es-EC" sz="2800" b="1" dirty="0">
                <a:ln>
                  <a:solidFill>
                    <a:srgbClr val="0000FF"/>
                  </a:solidFill>
                </a:ln>
                <a:solidFill>
                  <a:srgbClr val="00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mensaje a la iglesia en </a:t>
            </a:r>
            <a:r>
              <a:rPr lang="es-EC" sz="2800" b="1" dirty="0" err="1">
                <a:ln>
                  <a:solidFill>
                    <a:srgbClr val="0000FF"/>
                  </a:solidFill>
                </a:ln>
                <a:solidFill>
                  <a:srgbClr val="00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Tiatira</a:t>
            </a:r>
            <a:r>
              <a:rPr lang="es-EC" sz="2800" b="1" dirty="0">
                <a:ln>
                  <a:solidFill>
                    <a:srgbClr val="0000FF"/>
                  </a:solidFill>
                </a:ln>
                <a:solidFill>
                  <a:srgbClr val="00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s-EC" b="1" dirty="0">
                <a:ln>
                  <a:solidFill>
                    <a:srgbClr val="0066CC"/>
                  </a:solidFill>
                </a:ln>
                <a:solidFill>
                  <a:srgbClr val="00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(</a:t>
            </a:r>
            <a:r>
              <a:rPr lang="es-EC" b="1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Ap.2:18-29</a:t>
            </a:r>
            <a:r>
              <a:rPr lang="es-EC" b="1" dirty="0">
                <a:ln>
                  <a:solidFill>
                    <a:srgbClr val="0066CC"/>
                  </a:solidFill>
                </a:ln>
                <a:solidFill>
                  <a:srgbClr val="00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)</a:t>
            </a:r>
          </a:p>
          <a:p>
            <a:pPr algn="l"/>
            <a:r>
              <a:rPr lang="es-EC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Tiatira</a:t>
            </a:r>
            <a:r>
              <a:rPr lang="es-EC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era la más pequeña de las 7 ciudades de Asia Menor, pero muy comercial, famosa por sus gremios de artesanos, sus telas de tinte púrpura y su abierta idolatría. De allí era Lidia, la </a:t>
            </a:r>
            <a:r>
              <a:rPr lang="es-EC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próspera</a:t>
            </a:r>
            <a:r>
              <a:rPr lang="es-EC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“vendedora</a:t>
            </a:r>
            <a:r>
              <a:rPr lang="es-EC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de púrpura” </a:t>
            </a:r>
            <a:r>
              <a:rPr lang="es-EC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que, estando en Filipos, escuchó la predicación de Pablo, se convirtió a Jesucristo y, agradecida, determinó en su corazón honrar al apóstol y su equipo (</a:t>
            </a:r>
            <a:r>
              <a:rPr lang="es-EC" b="1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Hch.16:14-15</a:t>
            </a:r>
            <a:r>
              <a:rPr lang="es-EC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).</a:t>
            </a:r>
          </a:p>
          <a:p>
            <a:pPr algn="l"/>
            <a:r>
              <a:rPr lang="es-EC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 </a:t>
            </a:r>
            <a:r>
              <a:rPr lang="es-EC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Tiatira</a:t>
            </a:r>
            <a:r>
              <a:rPr lang="es-EC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hay unas pocas ruinas, porque sobre ella fue construida la moderna ciudad de </a:t>
            </a:r>
            <a:r>
              <a:rPr lang="es-EC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Akhisar</a:t>
            </a:r>
            <a:r>
              <a:rPr lang="es-EC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(Turquía), pero hay restos de calles, un arco reconstruido y una buena cantidad de monedas en las que acuñaban imágenes de dioses, como prueba de la prosperidad de la que gozaba la ciudad </a:t>
            </a:r>
            <a:r>
              <a:rPr lang="es-EC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y,obviamente</a:t>
            </a:r>
            <a:r>
              <a:rPr lang="es-EC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de su idolatría.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048031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089A89A-1E9C-4761-9DFF-53C275FBF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0" y="257770"/>
            <a:ext cx="4837176" cy="29799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 descr="Thyatira Destination | Farout Turkey">
            <a:extLst>
              <a:ext uri="{FF2B5EF4-FFF2-40B4-BE49-F238E27FC236}">
                <a16:creationId xmlns:a16="http://schemas.microsoft.com/office/drawing/2014/main" id="{B5BB6692-A9C7-3074-4AD1-DCB8BB51DC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64971" y="471748"/>
            <a:ext cx="3823231" cy="2552007"/>
          </a:xfrm>
          <a:prstGeom prst="rect">
            <a:avLst/>
          </a:prstGeom>
          <a:noFill/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0" y="3462252"/>
            <a:ext cx="4837176" cy="29799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 descr="Caracalla, 198-217 AD, Lydia, Thyatira, AE21, Tyche Soterios | Ancient Coin Traders">
            <a:extLst>
              <a:ext uri="{FF2B5EF4-FFF2-40B4-BE49-F238E27FC236}">
                <a16:creationId xmlns:a16="http://schemas.microsoft.com/office/drawing/2014/main" id="{74099350-6C4F-B749-6865-02397D1EE5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12751" y="3721491"/>
            <a:ext cx="4083211" cy="25520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49124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4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53C113B-7AB7-3015-BCB1-5BBC27CC20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043" y="157655"/>
            <a:ext cx="6299899" cy="656476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C" b="1" dirty="0">
                <a:ln>
                  <a:solidFill>
                    <a:srgbClr val="0000FF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Remitente. v.18</a:t>
            </a:r>
          </a:p>
          <a:p>
            <a:pPr marL="0" indent="0">
              <a:buNone/>
            </a:pPr>
            <a:r>
              <a:rPr lang="es-EC" sz="2400" b="1" dirty="0">
                <a:ln>
                  <a:solidFill>
                    <a:srgbClr val="80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Hijo de Dios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</a:t>
            </a:r>
            <a:r>
              <a:rPr lang="es-EC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“el que tiene ojos como llamas de fuego, y pies semejantes al bronce bruñido”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. Su mirada penetrante lo ve todo: lo bueno y lo malo, lo manifiesto y lo oculto; esta, junto a Sus pies como el bronce bruñido, nos presentan a Aquel que primero ve y luego actúa. Es imagen de Su autoridad y de Su poder sobre Su iglesia. </a:t>
            </a:r>
          </a:p>
          <a:p>
            <a:pPr marL="0" indent="0">
              <a:buNone/>
            </a:pPr>
            <a:r>
              <a:rPr lang="es-EC" b="1" dirty="0">
                <a:ln>
                  <a:solidFill>
                    <a:srgbClr val="0000FF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evaluación de la iglesia. v.19</a:t>
            </a:r>
          </a:p>
          <a:p>
            <a:pPr marL="0" indent="0">
              <a:buNone/>
            </a:pP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iglesia en </a:t>
            </a:r>
            <a:r>
              <a:rPr lang="es-EC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Tiatira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tiene virtudes destacables que toda iglesia debiera tener: </a:t>
            </a:r>
            <a:r>
              <a:rPr lang="es-EC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amor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</a:t>
            </a:r>
            <a:r>
              <a:rPr lang="es-EC" sz="2400" dirty="0">
                <a:ln>
                  <a:solidFill>
                    <a:srgbClr val="0000FF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fe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</a:t>
            </a:r>
            <a:r>
              <a:rPr lang="es-EC" sz="2400" dirty="0">
                <a:ln>
                  <a:solidFill>
                    <a:srgbClr val="0066CC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servicio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y </a:t>
            </a:r>
            <a:r>
              <a:rPr lang="es-EC" sz="2400" b="1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constancia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(es la idea de la traducción </a:t>
            </a:r>
            <a:r>
              <a:rPr lang="es-EC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“paciencia”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en RVR60). Estos nobles rasgos habían ´dado lugar a un buen fruto que creció en el tiempo, que llegó a ser mayor que lo que fue al principio. Nos invita a pensar en un buen liderazgo, en hermanos comprometidos, en amor a la obra del Señor, en real </a:t>
            </a:r>
            <a:r>
              <a:rPr lang="es-EC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fragancia de iglesia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.</a:t>
            </a:r>
            <a:endParaRPr lang="es-EC" sz="2400" dirty="0">
              <a:ln>
                <a:solidFill>
                  <a:srgbClr val="0000FF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  <a:p>
            <a:pPr marL="0" indent="0">
              <a:buNone/>
            </a:pPr>
            <a:endParaRPr lang="en-US" sz="14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F2104A6-69A5-1649-4F41-6EFFDEAEF1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" b="7991"/>
          <a:stretch>
            <a:fillRect/>
          </a:stretch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52234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27" dur="2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BCFE9FF-1EA9-C477-99C1-E72E0DCBBD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259" r="20612" b="-1"/>
          <a:stretch>
            <a:fillRect/>
          </a:stretch>
        </p:blipFill>
        <p:spPr>
          <a:xfrm>
            <a:off x="3" y="1587"/>
            <a:ext cx="4155788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FB7A336-3A51-A93D-78D5-C25887DB00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0383" y="138738"/>
            <a:ext cx="7838615" cy="65773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C" sz="2400" b="1" i="1" dirty="0">
                <a:ln>
                  <a:solidFill>
                    <a:srgbClr val="0000FF"/>
                  </a:solidFill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“Pero tengo unas pocas cosas contra ti…” </a:t>
            </a:r>
            <a:r>
              <a:rPr lang="es-EC" sz="2400" b="1" dirty="0">
                <a:ln>
                  <a:solidFill>
                    <a:srgbClr val="0066CC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(</a:t>
            </a:r>
            <a:r>
              <a:rPr lang="es-EC" sz="2400" b="1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v.20</a:t>
            </a:r>
            <a:r>
              <a:rPr lang="es-EC" sz="2400" b="1" dirty="0">
                <a:ln>
                  <a:solidFill>
                    <a:srgbClr val="0066CC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)</a:t>
            </a:r>
          </a:p>
          <a:p>
            <a:pPr marL="0" indent="0">
              <a:buNone/>
            </a:pP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La objeción gira en torno a una mujer portadora de una doctrina con prácticas paganas, que se llama a sí mismo </a:t>
            </a:r>
            <a:r>
              <a:rPr lang="es-EC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profetisa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pero el Señor la llama </a:t>
            </a:r>
            <a:r>
              <a:rPr lang="es-EC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Jezabel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, evocando a la perversa mujer del rey Acab, que adoraba al falso dios Baal y combatió a los profetas de Jehová en tiempos del profeta Elías. El pastor de la iglesia en </a:t>
            </a:r>
            <a:r>
              <a:rPr lang="es-EC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Tiatira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había tolerado a aquella mujer, y ésta corrompía con impureza y fornicación la vida y doctrina de muchos creyentes.</a:t>
            </a:r>
          </a:p>
          <a:p>
            <a:pPr marL="0" indent="0">
              <a:buNone/>
            </a:pPr>
            <a:r>
              <a:rPr lang="es-EC" sz="2400" b="1" dirty="0">
                <a:ln>
                  <a:solidFill>
                    <a:srgbClr val="0000FF"/>
                  </a:solidFill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Advertencia y sentencia </a:t>
            </a:r>
            <a:r>
              <a:rPr lang="es-EC" sz="2400" b="1" dirty="0">
                <a:ln>
                  <a:solidFill>
                    <a:srgbClr val="0066CC"/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(</a:t>
            </a:r>
            <a:r>
              <a:rPr lang="es-EC" sz="2400" b="1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vs.21–23</a:t>
            </a:r>
            <a:r>
              <a:rPr lang="es-EC" sz="2400" b="1" dirty="0">
                <a:ln>
                  <a:solidFill>
                    <a:srgbClr val="0066CC"/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)</a:t>
            </a:r>
          </a:p>
          <a:p>
            <a:pPr marL="0" indent="0">
              <a:buNone/>
            </a:pP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Señor le ha dado a esa mujer la oportunidad de arrepentirse, pero ante su necedad, dispone enfermedad contra ella y fuerte tribulación a los que se habían hecho a su doctrina, cometiendo adulterio espiritual.</a:t>
            </a:r>
          </a:p>
          <a:p>
            <a:pPr marL="0" indent="0">
              <a:buNone/>
            </a:pPr>
            <a:r>
              <a:rPr lang="es-EC" sz="2400" b="1" dirty="0">
                <a:ln>
                  <a:solidFill>
                    <a:srgbClr val="800000"/>
                  </a:solidFill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Jesús 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anticipa que a los hijos de esa mujer Él los herirá de muerte, y con ello demuestra Su resuelta oposición a una forma de doctrina que, resueltamente, el pastor y la iglesia en </a:t>
            </a:r>
            <a:r>
              <a:rPr lang="es-EC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Tiatira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debieron rechazar y reprender </a:t>
            </a:r>
            <a:r>
              <a:rPr lang="es-EC" sz="2400" b="1" dirty="0">
                <a:ln>
                  <a:solidFill>
                    <a:srgbClr val="0066CC"/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(</a:t>
            </a:r>
            <a:r>
              <a:rPr lang="es-EC" sz="2400" b="1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Ef.5:3-11</a:t>
            </a:r>
            <a:r>
              <a:rPr lang="es-EC" sz="2400" b="1" dirty="0">
                <a:ln>
                  <a:solidFill>
                    <a:srgbClr val="0066CC"/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)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. </a:t>
            </a:r>
            <a:endParaRPr lang="es-EC" sz="2400" b="1" dirty="0">
              <a:ln>
                <a:solidFill>
                  <a:srgbClr val="800000"/>
                </a:solidFill>
              </a:ln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853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309F5C4-F2B0-7FED-ADDA-578F458812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074" r="5396" b="-1"/>
          <a:stretch>
            <a:fillRect/>
          </a:stretch>
        </p:blipFill>
        <p:spPr>
          <a:xfrm>
            <a:off x="6514312" y="111873"/>
            <a:ext cx="5532644" cy="6408311"/>
          </a:xfrm>
          <a:prstGeom prst="rect">
            <a:avLst/>
          </a:prstGeom>
          <a:effectLst>
            <a:softEdge rad="355600"/>
          </a:effectLst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434B938-BE01-47B3-3FCC-DCEC81F9C3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044" y="111873"/>
            <a:ext cx="6369268" cy="612963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EC" sz="3200" b="1" i="1" dirty="0">
                <a:ln>
                  <a:solidFill>
                    <a:srgbClr val="0000FF"/>
                  </a:solidFill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“Y todas las iglesias sabrán que Yo soy…” </a:t>
            </a:r>
            <a:r>
              <a:rPr lang="es-EC" sz="2600" b="1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v.23</a:t>
            </a:r>
          </a:p>
          <a:p>
            <a:pPr marL="0" indent="0">
              <a:buNone/>
            </a:pPr>
            <a:endParaRPr lang="en-US" sz="300" dirty="0">
              <a:ln>
                <a:solidFill>
                  <a:srgbClr val="0000FF"/>
                </a:solidFill>
              </a:ln>
              <a:solidFill>
                <a:srgbClr val="0000FF"/>
              </a:solidFill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s-EC" sz="2600" b="1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JESÚS</a:t>
            </a:r>
            <a:r>
              <a:rPr lang="es-EC" sz="2600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 entrega aquí una revelación poderosa para todas las iglesias: Él es de quien habla </a:t>
            </a:r>
            <a:r>
              <a:rPr lang="es-EC" sz="2600" b="1" dirty="0">
                <a:solidFill>
                  <a:srgbClr val="0000FF"/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Jer.17:10</a:t>
            </a:r>
            <a:r>
              <a:rPr lang="es-EC" sz="26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. </a:t>
            </a:r>
            <a:r>
              <a:rPr lang="es-EC" sz="2600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Allí leemos:</a:t>
            </a:r>
            <a:endParaRPr lang="en-US" sz="2600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s-EC" sz="2600" b="1" i="1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Yo Jehová, que escudriño la mente, que pruebo el corazón, para dar a cada uno según su camino, según el fruto de sus obras.</a:t>
            </a:r>
            <a:endParaRPr lang="en-US" sz="2600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s-EC" sz="2600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En </a:t>
            </a:r>
            <a:r>
              <a:rPr lang="es-EC" sz="2600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Ap.</a:t>
            </a:r>
            <a:r>
              <a:rPr lang="es-EC" sz="2600" b="1" dirty="0">
                <a:solidFill>
                  <a:srgbClr val="0000FF"/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2:23</a:t>
            </a:r>
            <a:r>
              <a:rPr lang="es-EC" sz="2600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s-EC" sz="2600" b="1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JESÚS</a:t>
            </a:r>
            <a:r>
              <a:rPr lang="es-EC" sz="2600" b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r>
              <a:rPr lang="es-EC" sz="2600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declara que esto será sabido de todas las iglesias: </a:t>
            </a:r>
            <a:r>
              <a:rPr lang="es-EC" sz="2600" i="1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“Yo soy el que escudriña la mente…”</a:t>
            </a:r>
            <a:r>
              <a:rPr lang="es-EC" sz="2600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, y Él da el pago correspondiente a obras perversas como las de aquella Jezabel en </a:t>
            </a:r>
            <a:r>
              <a:rPr lang="es-EC" sz="2600" dirty="0" err="1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Tiatira</a:t>
            </a:r>
            <a:r>
              <a:rPr lang="es-EC" sz="2600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.</a:t>
            </a:r>
            <a:endParaRPr lang="en-US" sz="2600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s-EC" sz="26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Cuando Jesús dice, después de anunciar Su juicio contra aquella Jezabel en </a:t>
            </a:r>
            <a:r>
              <a:rPr lang="es-EC" sz="2600" dirty="0" err="1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Tiatira</a:t>
            </a:r>
            <a:r>
              <a:rPr lang="es-EC" sz="2600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, que todas las iglesias sabrán quién es Él, quiere despertar conciencia de la reverencia, sujeción, obediencia, temor y adoración que Le debemos.</a:t>
            </a:r>
            <a:endParaRPr lang="en-US" sz="2600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endParaRPr lang="en-US" sz="13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605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25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E37C91C-21E0-8EAE-283A-0549A42E02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691" y="130629"/>
            <a:ext cx="6701245" cy="65836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C" sz="3200" b="1" dirty="0">
                <a:ln>
                  <a:solidFill>
                    <a:srgbClr val="0000FF"/>
                  </a:solidFill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Una palabra para los que están firmes</a:t>
            </a:r>
            <a:r>
              <a:rPr lang="es-EC" sz="3200" b="1" dirty="0">
                <a:ln>
                  <a:solidFill>
                    <a:srgbClr val="0000FF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. </a:t>
            </a:r>
            <a:r>
              <a:rPr lang="es-EC" b="1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vs.24,25</a:t>
            </a:r>
          </a:p>
          <a:p>
            <a:pPr marL="0" indent="0">
              <a:buNone/>
            </a:pP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En toda iglesia del Señor hallaremos de esas personas que son </a:t>
            </a:r>
            <a:r>
              <a:rPr lang="es-EC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siemprevivas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de la comunidad, que resplandecen por su compromiso y su entrega de corazón. En </a:t>
            </a:r>
            <a:r>
              <a:rPr lang="es-EC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Tiatira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las había, </a:t>
            </a:r>
            <a:r>
              <a:rPr lang="es-EC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repudiadoras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de aquella doctrina de </a:t>
            </a:r>
            <a:r>
              <a:rPr lang="es-EC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“las profundidades de Satanás”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. </a:t>
            </a:r>
          </a:p>
          <a:p>
            <a:pPr marL="0" indent="0">
              <a:buNone/>
            </a:pP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JESÚS no está demandando algo nuevo de ellas, excepto que mantengan y atesoren lo que por gracia habían recibido, </a:t>
            </a:r>
            <a:r>
              <a:rPr lang="es-EC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“hasta que Yo venga”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. Recordamos las palabras memorables del mismo apóstol Juan: </a:t>
            </a:r>
            <a:r>
              <a:rPr lang="es-EC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“Todo aquel que tiene esta esperanza en Él, se purifica, así como Él es puro” 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(</a:t>
            </a:r>
            <a:r>
              <a:rPr lang="es-EC" sz="2400" b="1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1ª Juan 3:3</a:t>
            </a: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). El auténtico esperar a Jesucristo en Su retorno va acompañado del cuidado y de la militancia de una vida agradable a Su voluntad.</a:t>
            </a:r>
            <a:endParaRPr lang="en-US" sz="2400" dirty="0">
              <a:latin typeface="Maiandra GD" panose="020E0502030308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BB253A7-9E72-7C3B-41BD-5EFC654D252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316" r="14126" b="-1"/>
          <a:stretch>
            <a:fillRect/>
          </a:stretch>
        </p:blipFill>
        <p:spPr>
          <a:xfrm>
            <a:off x="6734181" y="10"/>
            <a:ext cx="5457819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53222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9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18AF2B5-F2E7-73F6-CAC5-5A71D974B4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1" b="10301"/>
          <a:stretch>
            <a:fillRect/>
          </a:stretch>
        </p:blipFill>
        <p:spPr>
          <a:xfrm>
            <a:off x="1" y="0"/>
            <a:ext cx="4957354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0AD7FA5-F4D8-C851-188F-8DB9B7BC4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069" y="163286"/>
            <a:ext cx="7276011" cy="65836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C" sz="2400" b="1" i="1" dirty="0">
                <a:ln>
                  <a:solidFill>
                    <a:srgbClr val="0000FF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“Al que venciere y guardare mis obras hasta el fin…” </a:t>
            </a:r>
            <a:r>
              <a:rPr lang="es-EC" sz="2400" b="1" dirty="0">
                <a:ln>
                  <a:solidFill>
                    <a:srgbClr val="0000FF"/>
                  </a:solidFill>
                </a:ln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(vs.26–28)</a:t>
            </a:r>
          </a:p>
          <a:p>
            <a:pPr marL="0" indent="0">
              <a:buNone/>
            </a:pPr>
            <a:r>
              <a:rPr lang="es-EC" sz="2200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A los vencedores el Señor les ofrece que participarán con Él y tendrán de Su autoridad sobre las naciones. El texto corresponde al antiguo </a:t>
            </a:r>
            <a:r>
              <a:rPr lang="es-EC" sz="2200" b="1" dirty="0">
                <a:solidFill>
                  <a:srgbClr val="0000FF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Salmo 2:8,9 </a:t>
            </a:r>
            <a:r>
              <a:rPr lang="es-EC" sz="2200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(un salmo profético mesiánico), y compartimos el sentir de muchos intérpretes que ven aquí la época del milenio, cuando los redimidos del Señor regresan con Él para reinar en la tierra.</a:t>
            </a:r>
          </a:p>
          <a:p>
            <a:pPr marL="0" indent="0">
              <a:buNone/>
            </a:pPr>
            <a:r>
              <a:rPr lang="es-EC" sz="2400" b="1" i="1" dirty="0">
                <a:solidFill>
                  <a:srgbClr val="000099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“Y le daré la estrella de la mañana”</a:t>
            </a:r>
            <a:r>
              <a:rPr lang="es-EC" sz="2400" b="1" dirty="0">
                <a:solidFill>
                  <a:srgbClr val="000099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. </a:t>
            </a:r>
          </a:p>
          <a:p>
            <a:pPr marL="0" indent="0">
              <a:buNone/>
            </a:pPr>
            <a:r>
              <a:rPr lang="es-EC" sz="2200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Casi al final del libro, en </a:t>
            </a:r>
            <a:r>
              <a:rPr lang="es-EC" sz="2200" b="1" dirty="0">
                <a:ln>
                  <a:solidFill>
                    <a:srgbClr val="0000FF"/>
                  </a:solidFill>
                </a:ln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Ap.22:16</a:t>
            </a:r>
            <a:r>
              <a:rPr lang="es-EC" sz="2200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, el Señor declara que Él mismo es esa </a:t>
            </a:r>
            <a:r>
              <a:rPr lang="es-EC" sz="2200" i="1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“estrella resplandeciente de la mañana”</a:t>
            </a:r>
            <a:r>
              <a:rPr lang="es-EC" sz="2200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. ¡Él es la mayor recompensa para los fieles hasta el fin, y estará con ellos anunciando un nuevo amanecer de gloria y tendrán Su compañía por siempre jamás! ¡ALELUYA!  </a:t>
            </a:r>
            <a:r>
              <a:rPr lang="es-EC" sz="2200" b="1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 </a:t>
            </a:r>
            <a:endParaRPr lang="en-US" sz="2200" i="1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s-EC" sz="2400" b="1" i="1" dirty="0">
                <a:ln>
                  <a:solidFill>
                    <a:srgbClr val="0000FF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“El que tiene oído, oiga lo que el Espíritu dice a las iglesias” </a:t>
            </a:r>
            <a:r>
              <a:rPr lang="es-EC" sz="2400" b="1" dirty="0">
                <a:ln>
                  <a:solidFill>
                    <a:srgbClr val="0000FF"/>
                  </a:solidFill>
                </a:ln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(v.29)</a:t>
            </a:r>
          </a:p>
          <a:p>
            <a:pPr marL="0" indent="0">
              <a:buNone/>
            </a:pPr>
            <a:r>
              <a:rPr lang="es-EC" sz="2200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El Espíritu hace aquí oír Su voz de esperanza de gloria, apreciada y acariciada por la fe de nosotros los redimidos. 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9844530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9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9338B6F-BB4D-DC80-8655-BCD2B9F8B2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</a14:imgLayer>
                </a14:imgProps>
              </a:ext>
            </a:extLst>
          </a:blip>
          <a:srcRect l="25811" r="3060" b="-1"/>
          <a:stretch>
            <a:fillRect/>
          </a:stretch>
        </p:blipFill>
        <p:spPr>
          <a:xfrm>
            <a:off x="2" y="1587"/>
            <a:ext cx="473595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1A17B0D-97F3-649A-80C7-673464AE89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6861" y="145044"/>
            <a:ext cx="7214299" cy="65710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C" sz="3200" b="1" dirty="0">
                <a:ln>
                  <a:solidFill>
                    <a:srgbClr val="800000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mensaje a la iglesia en Sardis. </a:t>
            </a:r>
            <a:r>
              <a:rPr lang="es-EC" b="1" dirty="0">
                <a:ln>
                  <a:solidFill>
                    <a:srgbClr val="800000"/>
                  </a:solidFill>
                </a:ln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(</a:t>
            </a:r>
            <a:r>
              <a:rPr lang="es-EC" b="1" dirty="0">
                <a:solidFill>
                  <a:srgbClr val="0000FF"/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3:1-6</a:t>
            </a:r>
            <a:r>
              <a:rPr lang="es-EC" b="1" dirty="0">
                <a:ln>
                  <a:solidFill>
                    <a:srgbClr val="800000"/>
                  </a:solidFill>
                </a:ln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)</a:t>
            </a:r>
            <a:endParaRPr lang="en-US" dirty="0">
              <a:ln>
                <a:solidFill>
                  <a:srgbClr val="800000"/>
                </a:solidFill>
              </a:ln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s-EC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La ciudad de Sardis contaba con una fortaleza supuestamente inexpugnable; pero en su historia contaba con dos conquistas por sorpresa, porque sus guardias se confiaron demasiado y se descuidaron. Durante el reino de Lidia fue su capital, y era una ciudad activa en el comercio, próspera y ostentosa.</a:t>
            </a:r>
            <a:endParaRPr lang="en-US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s-EC" sz="3200" b="1" dirty="0">
                <a:ln>
                  <a:solidFill>
                    <a:srgbClr val="800000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Remitente </a:t>
            </a:r>
            <a:r>
              <a:rPr lang="es-EC" b="1" dirty="0">
                <a:ln>
                  <a:solidFill>
                    <a:srgbClr val="800000"/>
                  </a:solidFill>
                </a:ln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(</a:t>
            </a:r>
            <a:r>
              <a:rPr lang="es-EC" b="1" dirty="0">
                <a:solidFill>
                  <a:srgbClr val="0000FF"/>
                </a:solidFill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3:1</a:t>
            </a:r>
            <a:r>
              <a:rPr lang="es-EC" b="1" dirty="0">
                <a:ln>
                  <a:solidFill>
                    <a:srgbClr val="800000"/>
                  </a:solidFill>
                </a:ln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)</a:t>
            </a:r>
            <a:endParaRPr lang="en-US" dirty="0">
              <a:ln>
                <a:solidFill>
                  <a:srgbClr val="800000"/>
                </a:solidFill>
              </a:ln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es-EC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El Señor Jesucristo Se presenta a la iglesia en Sardis como </a:t>
            </a:r>
            <a:r>
              <a:rPr lang="es-EC" i="1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“el que tiene los 7 espíritus de Dios, y las 7 estrellas”</a:t>
            </a:r>
            <a:r>
              <a:rPr lang="es-EC" dirty="0">
                <a:effectLst>
                  <a:outerShdw blurRad="50800" dist="38100" algn="l">
                    <a:srgbClr val="000000">
                      <a:alpha val="40000"/>
                    </a:srgbClr>
                  </a:outerShdw>
                </a:effectLst>
                <a:latin typeface="Maiandra GD" panose="020E0502030308020204" pitchFamily="34" charset="0"/>
              </a:rPr>
              <a:t>. Es manifestación de Su esencia santa y soberana ante una iglesia descuidada e indiferente, junto con su pastor.</a:t>
            </a:r>
            <a:endParaRPr lang="en-US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03988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25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1866</TotalTime>
  <Words>1916</Words>
  <Application>Microsoft Office PowerPoint</Application>
  <PresentationFormat>Panorámica</PresentationFormat>
  <Paragraphs>54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9" baseType="lpstr">
      <vt:lpstr>Aptos</vt:lpstr>
      <vt:lpstr>Aptos Display</vt:lpstr>
      <vt:lpstr>Arial</vt:lpstr>
      <vt:lpstr>Maiandra GD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Neyo Pin</dc:creator>
  <cp:lastModifiedBy>Neyo Pin</cp:lastModifiedBy>
  <cp:revision>1</cp:revision>
  <dcterms:created xsi:type="dcterms:W3CDTF">2026-07-30T20:19:53Z</dcterms:created>
  <dcterms:modified xsi:type="dcterms:W3CDTF">2026-08-03T19:22:36Z</dcterms:modified>
</cp:coreProperties>
</file>