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56" r:id="rId4"/>
    <p:sldId id="260" r:id="rId5"/>
    <p:sldId id="261"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CC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961EFC-CEFF-4EFB-A492-1D3FDA76733D}" v="565" dt="2026-08-10T12:20:30.8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4" autoAdjust="0"/>
    <p:restoredTop sz="94660"/>
  </p:normalViewPr>
  <p:slideViewPr>
    <p:cSldViewPr snapToGrid="0">
      <p:cViewPr varScale="1">
        <p:scale>
          <a:sx n="79" d="100"/>
          <a:sy n="79" d="100"/>
        </p:scale>
        <p:origin x="117"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yo Pin" userId="79c528af0adab5ca" providerId="LiveId" clId="{60682474-229F-4A82-976A-62E5493B5E58}"/>
    <pc:docChg chg="undo custSel addSld modSld">
      <pc:chgData name="Neyo Pin" userId="79c528af0adab5ca" providerId="LiveId" clId="{60682474-229F-4A82-976A-62E5493B5E58}" dt="2026-08-10T12:49:50.716" v="6530"/>
      <pc:docMkLst>
        <pc:docMk/>
      </pc:docMkLst>
      <pc:sldChg chg="modSp mod modTransition addAnim delAnim modAnim">
        <pc:chgData name="Neyo Pin" userId="79c528af0adab5ca" providerId="LiveId" clId="{60682474-229F-4A82-976A-62E5493B5E58}" dt="2026-08-10T11:29:31.335" v="4854"/>
        <pc:sldMkLst>
          <pc:docMk/>
          <pc:sldMk cId="2013193539" sldId="260"/>
        </pc:sldMkLst>
        <pc:spChg chg="mod">
          <ac:chgData name="Neyo Pin" userId="79c528af0adab5ca" providerId="LiveId" clId="{60682474-229F-4A82-976A-62E5493B5E58}" dt="2026-08-07T03:46:45.579" v="13" actId="208"/>
          <ac:spMkLst>
            <pc:docMk/>
            <pc:sldMk cId="2013193539" sldId="260"/>
            <ac:spMk id="3" creationId="{E22952AD-1051-E5D3-6AE8-DF79FB4952D4}"/>
          </ac:spMkLst>
        </pc:spChg>
        <pc:picChg chg="mod">
          <ac:chgData name="Neyo Pin" userId="79c528af0adab5ca" providerId="LiveId" clId="{60682474-229F-4A82-976A-62E5493B5E58}" dt="2026-08-07T03:44:54.007" v="5"/>
          <ac:picMkLst>
            <pc:docMk/>
            <pc:sldMk cId="2013193539" sldId="260"/>
            <ac:picMk id="4" creationId="{BEE696D1-566E-44AE-F44F-C52F7EE05A9B}"/>
          </ac:picMkLst>
        </pc:picChg>
      </pc:sldChg>
      <pc:sldChg chg="addSp delSp modSp new mod modTransition setBg addAnim delAnim modAnim">
        <pc:chgData name="Neyo Pin" userId="79c528af0adab5ca" providerId="LiveId" clId="{60682474-229F-4A82-976A-62E5493B5E58}" dt="2026-08-07T03:57:34.754" v="65"/>
        <pc:sldMkLst>
          <pc:docMk/>
          <pc:sldMk cId="3418999852" sldId="261"/>
        </pc:sldMkLst>
        <pc:spChg chg="mod">
          <ac:chgData name="Neyo Pin" userId="79c528af0adab5ca" providerId="LiveId" clId="{60682474-229F-4A82-976A-62E5493B5E58}" dt="2026-08-07T03:55:22.301" v="43" actId="255"/>
          <ac:spMkLst>
            <pc:docMk/>
            <pc:sldMk cId="3418999852" sldId="261"/>
            <ac:spMk id="3" creationId="{D5729A6A-83E9-4740-529D-C7FB0CE7FDF0}"/>
          </ac:spMkLst>
        </pc:spChg>
        <pc:spChg chg="add">
          <ac:chgData name="Neyo Pin" userId="79c528af0adab5ca" providerId="LiveId" clId="{60682474-229F-4A82-976A-62E5493B5E58}" dt="2026-08-07T03:54:06.308" v="32" actId="26606"/>
          <ac:spMkLst>
            <pc:docMk/>
            <pc:sldMk cId="3418999852" sldId="261"/>
            <ac:spMk id="9" creationId="{D009D6D5-DAC2-4A8B-A17A-E206B9012D09}"/>
          </ac:spMkLst>
        </pc:spChg>
        <pc:picChg chg="add mod">
          <ac:chgData name="Neyo Pin" userId="79c528af0adab5ca" providerId="LiveId" clId="{60682474-229F-4A82-976A-62E5493B5E58}" dt="2026-08-07T03:54:14.453" v="33" actId="14100"/>
          <ac:picMkLst>
            <pc:docMk/>
            <pc:sldMk cId="3418999852" sldId="261"/>
            <ac:picMk id="4" creationId="{CACC33E5-BBB9-4835-F780-73F0C727B4BA}"/>
          </ac:picMkLst>
        </pc:picChg>
      </pc:sldChg>
      <pc:sldChg chg="addSp delSp modSp new mod modTransition setBg addAnim delAnim modAnim">
        <pc:chgData name="Neyo Pin" userId="79c528af0adab5ca" providerId="LiveId" clId="{60682474-229F-4A82-976A-62E5493B5E58}" dt="2026-08-08T16:55:37.142" v="1741"/>
        <pc:sldMkLst>
          <pc:docMk/>
          <pc:sldMk cId="1306278942" sldId="262"/>
        </pc:sldMkLst>
        <pc:spChg chg="mod ord">
          <ac:chgData name="Neyo Pin" userId="79c528af0adab5ca" providerId="LiveId" clId="{60682474-229F-4A82-976A-62E5493B5E58}" dt="2026-08-07T19:29:03.199" v="153" actId="207"/>
          <ac:spMkLst>
            <pc:docMk/>
            <pc:sldMk cId="1306278942" sldId="262"/>
            <ac:spMk id="3" creationId="{9989DFA2-77EF-6340-1395-4436FF1A5CDC}"/>
          </ac:spMkLst>
        </pc:spChg>
        <pc:spChg chg="add">
          <ac:chgData name="Neyo Pin" userId="79c528af0adab5ca" providerId="LiveId" clId="{60682474-229F-4A82-976A-62E5493B5E58}" dt="2026-08-07T18:35:55.086" v="108" actId="26606"/>
          <ac:spMkLst>
            <pc:docMk/>
            <pc:sldMk cId="1306278942" sldId="262"/>
            <ac:spMk id="9" creationId="{560AFAAC-EA6C-45A9-9E03-C9C9F0193B4F}"/>
          </ac:spMkLst>
        </pc:spChg>
        <pc:spChg chg="add">
          <ac:chgData name="Neyo Pin" userId="79c528af0adab5ca" providerId="LiveId" clId="{60682474-229F-4A82-976A-62E5493B5E58}" dt="2026-08-07T18:35:55.086" v="108" actId="26606"/>
          <ac:spMkLst>
            <pc:docMk/>
            <pc:sldMk cId="1306278942" sldId="262"/>
            <ac:spMk id="11" creationId="{83549E37-C86B-4401-90BD-D8BF83859F14}"/>
          </ac:spMkLst>
        </pc:spChg>
        <pc:spChg chg="add">
          <ac:chgData name="Neyo Pin" userId="79c528af0adab5ca" providerId="LiveId" clId="{60682474-229F-4A82-976A-62E5493B5E58}" dt="2026-08-07T18:35:55.086" v="108" actId="26606"/>
          <ac:spMkLst>
            <pc:docMk/>
            <pc:sldMk cId="1306278942" sldId="262"/>
            <ac:spMk id="13" creationId="{8A17784E-76D8-4521-A77D-0D2EBB923004}"/>
          </ac:spMkLst>
        </pc:spChg>
        <pc:spChg chg="add">
          <ac:chgData name="Neyo Pin" userId="79c528af0adab5ca" providerId="LiveId" clId="{60682474-229F-4A82-976A-62E5493B5E58}" dt="2026-08-07T18:35:55.086" v="108" actId="26606"/>
          <ac:spMkLst>
            <pc:docMk/>
            <pc:sldMk cId="1306278942" sldId="262"/>
            <ac:spMk id="15" creationId="{C0036C6B-F09C-4EAB-AE02-8D056EE74856}"/>
          </ac:spMkLst>
        </pc:spChg>
        <pc:spChg chg="add">
          <ac:chgData name="Neyo Pin" userId="79c528af0adab5ca" providerId="LiveId" clId="{60682474-229F-4A82-976A-62E5493B5E58}" dt="2026-08-07T18:35:55.086" v="108" actId="26606"/>
          <ac:spMkLst>
            <pc:docMk/>
            <pc:sldMk cId="1306278942" sldId="262"/>
            <ac:spMk id="17" creationId="{FC8D5885-2804-4D3C-BE31-902E4D3279B0}"/>
          </ac:spMkLst>
        </pc:spChg>
        <pc:picChg chg="add mod">
          <ac:chgData name="Neyo Pin" userId="79c528af0adab5ca" providerId="LiveId" clId="{60682474-229F-4A82-976A-62E5493B5E58}" dt="2026-08-07T18:36:08.344" v="109" actId="14100"/>
          <ac:picMkLst>
            <pc:docMk/>
            <pc:sldMk cId="1306278942" sldId="262"/>
            <ac:picMk id="4" creationId="{91D10CB5-44BD-9B77-BEEF-A1BB8384F34F}"/>
          </ac:picMkLst>
        </pc:picChg>
      </pc:sldChg>
      <pc:sldChg chg="addSp delSp modSp new mod modTransition setBg addAnim delAnim modAnim">
        <pc:chgData name="Neyo Pin" userId="79c528af0adab5ca" providerId="LiveId" clId="{60682474-229F-4A82-976A-62E5493B5E58}" dt="2026-08-08T16:57:50.936" v="1776"/>
        <pc:sldMkLst>
          <pc:docMk/>
          <pc:sldMk cId="1706621116" sldId="263"/>
        </pc:sldMkLst>
        <pc:spChg chg="mod ord">
          <ac:chgData name="Neyo Pin" userId="79c528af0adab5ca" providerId="LiveId" clId="{60682474-229F-4A82-976A-62E5493B5E58}" dt="2026-08-08T16:52:51.683" v="1712" actId="313"/>
          <ac:spMkLst>
            <pc:docMk/>
            <pc:sldMk cId="1706621116" sldId="263"/>
            <ac:spMk id="3" creationId="{EE6B65E8-805F-96AA-3FD0-A7AC4230C9DA}"/>
          </ac:spMkLst>
        </pc:spChg>
        <pc:picChg chg="add mod">
          <ac:chgData name="Neyo Pin" userId="79c528af0adab5ca" providerId="LiveId" clId="{60682474-229F-4A82-976A-62E5493B5E58}" dt="2026-08-08T16:48:48.620" v="1525" actId="1076"/>
          <ac:picMkLst>
            <pc:docMk/>
            <pc:sldMk cId="1706621116" sldId="263"/>
            <ac:picMk id="2" creationId="{F8520A9C-9D25-E006-B3AD-2556DFA3CFB0}"/>
          </ac:picMkLst>
        </pc:picChg>
      </pc:sldChg>
      <pc:sldChg chg="addSp delSp modSp new mod modTransition setBg addAnim delAnim modAnim">
        <pc:chgData name="Neyo Pin" userId="79c528af0adab5ca" providerId="LiveId" clId="{60682474-229F-4A82-976A-62E5493B5E58}" dt="2026-08-09T15:51:30.092" v="1957"/>
        <pc:sldMkLst>
          <pc:docMk/>
          <pc:sldMk cId="3898112410" sldId="264"/>
        </pc:sldMkLst>
        <pc:spChg chg="del">
          <ac:chgData name="Neyo Pin" userId="79c528af0adab5ca" providerId="LiveId" clId="{60682474-229F-4A82-976A-62E5493B5E58}" dt="2026-08-09T05:05:22.980" v="1778" actId="478"/>
          <ac:spMkLst>
            <pc:docMk/>
            <pc:sldMk cId="3898112410" sldId="264"/>
            <ac:spMk id="2" creationId="{2D496FA0-F2EC-0C2C-061B-F4FFB4EC4C78}"/>
          </ac:spMkLst>
        </pc:spChg>
        <pc:spChg chg="mod ord">
          <ac:chgData name="Neyo Pin" userId="79c528af0adab5ca" providerId="LiveId" clId="{60682474-229F-4A82-976A-62E5493B5E58}" dt="2026-08-09T15:43:22.818" v="1917" actId="255"/>
          <ac:spMkLst>
            <pc:docMk/>
            <pc:sldMk cId="3898112410" sldId="264"/>
            <ac:spMk id="3" creationId="{315ED655-D2FA-6108-20EC-E26BB9E6E020}"/>
          </ac:spMkLst>
        </pc:spChg>
        <pc:spChg chg="add mod">
          <ac:chgData name="Neyo Pin" userId="79c528af0adab5ca" providerId="LiveId" clId="{60682474-229F-4A82-976A-62E5493B5E58}" dt="2026-08-09T05:12:23.918" v="1852" actId="207"/>
          <ac:spMkLst>
            <pc:docMk/>
            <pc:sldMk cId="3898112410" sldId="264"/>
            <ac:spMk id="5" creationId="{336D175B-EF10-2958-A384-31034ACD5E15}"/>
          </ac:spMkLst>
        </pc:spChg>
        <pc:spChg chg="add">
          <ac:chgData name="Neyo Pin" userId="79c528af0adab5ca" providerId="LiveId" clId="{60682474-229F-4A82-976A-62E5493B5E58}" dt="2026-08-09T05:10:05.897" v="1799" actId="26606"/>
          <ac:spMkLst>
            <pc:docMk/>
            <pc:sldMk cId="3898112410" sldId="264"/>
            <ac:spMk id="9" creationId="{79BB35BC-D5C2-4C8B-A22A-A71E6191913B}"/>
          </ac:spMkLst>
        </pc:spChg>
        <pc:picChg chg="add mod">
          <ac:chgData name="Neyo Pin" userId="79c528af0adab5ca" providerId="LiveId" clId="{60682474-229F-4A82-976A-62E5493B5E58}" dt="2026-08-09T05:10:13.563" v="1800" actId="14100"/>
          <ac:picMkLst>
            <pc:docMk/>
            <pc:sldMk cId="3898112410" sldId="264"/>
            <ac:picMk id="4" creationId="{31554213-9E77-0C3E-4642-D5ED64A2B88D}"/>
          </ac:picMkLst>
        </pc:picChg>
      </pc:sldChg>
      <pc:sldChg chg="addSp delSp modSp new mod modTransition setBg addAnim delAnim modAnim">
        <pc:chgData name="Neyo Pin" userId="79c528af0adab5ca" providerId="LiveId" clId="{60682474-229F-4A82-976A-62E5493B5E58}" dt="2026-08-09T18:07:33.480" v="2943"/>
        <pc:sldMkLst>
          <pc:docMk/>
          <pc:sldMk cId="738580351" sldId="265"/>
        </pc:sldMkLst>
        <pc:spChg chg="del">
          <ac:chgData name="Neyo Pin" userId="79c528af0adab5ca" providerId="LiveId" clId="{60682474-229F-4A82-976A-62E5493B5E58}" dt="2026-08-09T15:53:38.096" v="1959" actId="478"/>
          <ac:spMkLst>
            <pc:docMk/>
            <pc:sldMk cId="738580351" sldId="265"/>
            <ac:spMk id="2" creationId="{7E2A610B-59FE-EB3A-0144-4B9B6D063246}"/>
          </ac:spMkLst>
        </pc:spChg>
        <pc:spChg chg="mod ord">
          <ac:chgData name="Neyo Pin" userId="79c528af0adab5ca" providerId="LiveId" clId="{60682474-229F-4A82-976A-62E5493B5E58}" dt="2026-08-09T18:04:55.890" v="2929" actId="255"/>
          <ac:spMkLst>
            <pc:docMk/>
            <pc:sldMk cId="738580351" sldId="265"/>
            <ac:spMk id="3" creationId="{DD2F9643-B383-CB4D-0CDD-A8DAF42FBB54}"/>
          </ac:spMkLst>
        </pc:spChg>
        <pc:spChg chg="add">
          <ac:chgData name="Neyo Pin" userId="79c528af0adab5ca" providerId="LiveId" clId="{60682474-229F-4A82-976A-62E5493B5E58}" dt="2026-08-09T18:01:54.710" v="2909" actId="26606"/>
          <ac:spMkLst>
            <pc:docMk/>
            <pc:sldMk cId="738580351" sldId="265"/>
            <ac:spMk id="10" creationId="{79BB35BC-D5C2-4C8B-A22A-A71E6191913B}"/>
          </ac:spMkLst>
        </pc:spChg>
        <pc:picChg chg="add mod">
          <ac:chgData name="Neyo Pin" userId="79c528af0adab5ca" providerId="LiveId" clId="{60682474-229F-4A82-976A-62E5493B5E58}" dt="2026-08-09T18:04:16.769" v="2927"/>
          <ac:picMkLst>
            <pc:docMk/>
            <pc:sldMk cId="738580351" sldId="265"/>
            <ac:picMk id="5" creationId="{98239257-4FC9-5578-4988-DCAECC72D50C}"/>
          </ac:picMkLst>
        </pc:picChg>
      </pc:sldChg>
      <pc:sldChg chg="addSp delSp modSp new mod modTransition setBg addAnim delAnim modAnim">
        <pc:chgData name="Neyo Pin" userId="79c528af0adab5ca" providerId="LiveId" clId="{60682474-229F-4A82-976A-62E5493B5E58}" dt="2026-08-10T05:58:31.387" v="3132" actId="20577"/>
        <pc:sldMkLst>
          <pc:docMk/>
          <pc:sldMk cId="943612213" sldId="266"/>
        </pc:sldMkLst>
        <pc:spChg chg="del">
          <ac:chgData name="Neyo Pin" userId="79c528af0adab5ca" providerId="LiveId" clId="{60682474-229F-4A82-976A-62E5493B5E58}" dt="2026-08-09T17:44:48.701" v="2844" actId="478"/>
          <ac:spMkLst>
            <pc:docMk/>
            <pc:sldMk cId="943612213" sldId="266"/>
            <ac:spMk id="2" creationId="{A5C9DD56-461B-E230-D3D2-6D89D10744FF}"/>
          </ac:spMkLst>
        </pc:spChg>
        <pc:spChg chg="mod ord">
          <ac:chgData name="Neyo Pin" userId="79c528af0adab5ca" providerId="LiveId" clId="{60682474-229F-4A82-976A-62E5493B5E58}" dt="2026-08-10T05:58:31.387" v="3132" actId="20577"/>
          <ac:spMkLst>
            <pc:docMk/>
            <pc:sldMk cId="943612213" sldId="266"/>
            <ac:spMk id="3" creationId="{EC8E7360-7842-76C6-0F90-A7F26AE843E6}"/>
          </ac:spMkLst>
        </pc:spChg>
        <pc:spChg chg="add mod">
          <ac:chgData name="Neyo Pin" userId="79c528af0adab5ca" providerId="LiveId" clId="{60682474-229F-4A82-976A-62E5493B5E58}" dt="2026-08-09T17:47:43.219" v="2863" actId="2085"/>
          <ac:spMkLst>
            <pc:docMk/>
            <pc:sldMk cId="943612213" sldId="266"/>
            <ac:spMk id="5" creationId="{B8B840E2-98C2-2583-0458-3F58F94B0606}"/>
          </ac:spMkLst>
        </pc:spChg>
        <pc:spChg chg="add">
          <ac:chgData name="Neyo Pin" userId="79c528af0adab5ca" providerId="LiveId" clId="{60682474-229F-4A82-976A-62E5493B5E58}" dt="2026-08-09T17:46:32.754" v="2852" actId="26606"/>
          <ac:spMkLst>
            <pc:docMk/>
            <pc:sldMk cId="943612213" sldId="266"/>
            <ac:spMk id="9" creationId="{6B5E2835-4E47-45B3-9CFE-732FF7B05472}"/>
          </ac:spMkLst>
        </pc:spChg>
        <pc:spChg chg="add">
          <ac:chgData name="Neyo Pin" userId="79c528af0adab5ca" providerId="LiveId" clId="{60682474-229F-4A82-976A-62E5493B5E58}" dt="2026-08-09T17:46:32.754" v="2852" actId="26606"/>
          <ac:spMkLst>
            <pc:docMk/>
            <pc:sldMk cId="943612213" sldId="266"/>
            <ac:spMk id="11" creationId="{5B45AD5D-AA52-4F7B-9362-576A39AD9E09}"/>
          </ac:spMkLst>
        </pc:spChg>
        <pc:spChg chg="add">
          <ac:chgData name="Neyo Pin" userId="79c528af0adab5ca" providerId="LiveId" clId="{60682474-229F-4A82-976A-62E5493B5E58}" dt="2026-08-09T17:46:32.754" v="2852" actId="26606"/>
          <ac:spMkLst>
            <pc:docMk/>
            <pc:sldMk cId="943612213" sldId="266"/>
            <ac:spMk id="13" creationId="{AEDD7960-4866-4399-BEF6-DD1431AB4E34}"/>
          </ac:spMkLst>
        </pc:spChg>
        <pc:spChg chg="add">
          <ac:chgData name="Neyo Pin" userId="79c528af0adab5ca" providerId="LiveId" clId="{60682474-229F-4A82-976A-62E5493B5E58}" dt="2026-08-09T17:46:32.754" v="2852" actId="26606"/>
          <ac:spMkLst>
            <pc:docMk/>
            <pc:sldMk cId="943612213" sldId="266"/>
            <ac:spMk id="15" creationId="{55D4142C-5077-457F-A6AD-3FECFDB39685}"/>
          </ac:spMkLst>
        </pc:spChg>
        <pc:spChg chg="add">
          <ac:chgData name="Neyo Pin" userId="79c528af0adab5ca" providerId="LiveId" clId="{60682474-229F-4A82-976A-62E5493B5E58}" dt="2026-08-09T17:46:32.754" v="2852" actId="26606"/>
          <ac:spMkLst>
            <pc:docMk/>
            <pc:sldMk cId="943612213" sldId="266"/>
            <ac:spMk id="17" creationId="{7A5F0580-5EE9-419F-96EE-B6529EF6E7D0}"/>
          </ac:spMkLst>
        </pc:spChg>
        <pc:picChg chg="add del mod">
          <ac:chgData name="Neyo Pin" userId="79c528af0adab5ca" providerId="LiveId" clId="{60682474-229F-4A82-976A-62E5493B5E58}" dt="2026-08-10T05:01:47.184" v="2944" actId="478"/>
          <ac:picMkLst>
            <pc:docMk/>
            <pc:sldMk cId="943612213" sldId="266"/>
            <ac:picMk id="4" creationId="{A70774C9-4991-EAB0-6EC2-650757C2FC65}"/>
          </ac:picMkLst>
        </pc:picChg>
        <pc:picChg chg="add mod">
          <ac:chgData name="Neyo Pin" userId="79c528af0adab5ca" providerId="LiveId" clId="{60682474-229F-4A82-976A-62E5493B5E58}" dt="2026-08-10T05:02:41.652" v="2965" actId="14861"/>
          <ac:picMkLst>
            <pc:docMk/>
            <pc:sldMk cId="943612213" sldId="266"/>
            <ac:picMk id="6" creationId="{235868E5-FBD8-2D21-2DF0-604C24BFBE12}"/>
          </ac:picMkLst>
        </pc:picChg>
      </pc:sldChg>
      <pc:sldChg chg="addSp delSp modSp new mod modTransition setBg addAnim delAnim modAnim">
        <pc:chgData name="Neyo Pin" userId="79c528af0adab5ca" providerId="LiveId" clId="{60682474-229F-4A82-976A-62E5493B5E58}" dt="2026-08-10T11:17:08.422" v="4740"/>
        <pc:sldMkLst>
          <pc:docMk/>
          <pc:sldMk cId="2022024185" sldId="267"/>
        </pc:sldMkLst>
        <pc:spChg chg="del">
          <ac:chgData name="Neyo Pin" userId="79c528af0adab5ca" providerId="LiveId" clId="{60682474-229F-4A82-976A-62E5493B5E58}" dt="2026-08-10T05:55:44.881" v="3065" actId="478"/>
          <ac:spMkLst>
            <pc:docMk/>
            <pc:sldMk cId="2022024185" sldId="267"/>
            <ac:spMk id="2" creationId="{0030FD95-00D8-887A-4732-A2366A2D1B09}"/>
          </ac:spMkLst>
        </pc:spChg>
        <pc:spChg chg="mod ord">
          <ac:chgData name="Neyo Pin" userId="79c528af0adab5ca" providerId="LiveId" clId="{60682474-229F-4A82-976A-62E5493B5E58}" dt="2026-08-10T11:11:15.023" v="4686" actId="122"/>
          <ac:spMkLst>
            <pc:docMk/>
            <pc:sldMk cId="2022024185" sldId="267"/>
            <ac:spMk id="3" creationId="{77B4E012-A581-6885-6ECE-02A6AEBC8900}"/>
          </ac:spMkLst>
        </pc:spChg>
        <pc:spChg chg="add">
          <ac:chgData name="Neyo Pin" userId="79c528af0adab5ca" providerId="LiveId" clId="{60682474-229F-4A82-976A-62E5493B5E58}" dt="2026-08-10T06:55:43.656" v="4192" actId="26606"/>
          <ac:spMkLst>
            <pc:docMk/>
            <pc:sldMk cId="2022024185" sldId="267"/>
            <ac:spMk id="6" creationId="{23E547B5-89CF-4EC0-96DE-25771AED0799}"/>
          </ac:spMkLst>
        </pc:spChg>
        <pc:spChg chg="add">
          <ac:chgData name="Neyo Pin" userId="79c528af0adab5ca" providerId="LiveId" clId="{60682474-229F-4A82-976A-62E5493B5E58}" dt="2026-08-10T06:55:43.656" v="4192" actId="26606"/>
          <ac:spMkLst>
            <pc:docMk/>
            <pc:sldMk cId="2022024185" sldId="267"/>
            <ac:spMk id="7" creationId="{3F0B8CEB-8279-4E5E-A0CE-1FC9F71736F2}"/>
          </ac:spMkLst>
        </pc:spChg>
        <pc:spChg chg="add del">
          <ac:chgData name="Neyo Pin" userId="79c528af0adab5ca" providerId="LiveId" clId="{60682474-229F-4A82-976A-62E5493B5E58}" dt="2026-08-10T06:55:31.361" v="4191" actId="26606"/>
          <ac:spMkLst>
            <pc:docMk/>
            <pc:sldMk cId="2022024185" sldId="267"/>
            <ac:spMk id="9" creationId="{04812C46-200A-4DEB-A05E-3ED6C68C2387}"/>
          </ac:spMkLst>
        </pc:spChg>
        <pc:spChg chg="add del">
          <ac:chgData name="Neyo Pin" userId="79c528af0adab5ca" providerId="LiveId" clId="{60682474-229F-4A82-976A-62E5493B5E58}" dt="2026-08-10T06:55:31.361" v="4191" actId="26606"/>
          <ac:spMkLst>
            <pc:docMk/>
            <pc:sldMk cId="2022024185" sldId="267"/>
            <ac:spMk id="11" creationId="{D1EA859B-E555-4109-94F3-6700E046E008}"/>
          </ac:spMkLst>
        </pc:spChg>
        <pc:picChg chg="add mod">
          <ac:chgData name="Neyo Pin" userId="79c528af0adab5ca" providerId="LiveId" clId="{60682474-229F-4A82-976A-62E5493B5E58}" dt="2026-08-10T11:13:35.215" v="4694" actId="1076"/>
          <ac:picMkLst>
            <pc:docMk/>
            <pc:sldMk cId="2022024185" sldId="267"/>
            <ac:picMk id="4" creationId="{926C93FA-A8A8-AEBD-AEF5-0DD84632C811}"/>
          </ac:picMkLst>
        </pc:picChg>
      </pc:sldChg>
      <pc:sldChg chg="addSp delSp modSp new mod modTransition setBg addAnim delAnim modAnim">
        <pc:chgData name="Neyo Pin" userId="79c528af0adab5ca" providerId="LiveId" clId="{60682474-229F-4A82-976A-62E5493B5E58}" dt="2026-08-10T11:23:14.646" v="4786"/>
        <pc:sldMkLst>
          <pc:docMk/>
          <pc:sldMk cId="2949105063" sldId="268"/>
        </pc:sldMkLst>
        <pc:spChg chg="del">
          <ac:chgData name="Neyo Pin" userId="79c528af0adab5ca" providerId="LiveId" clId="{60682474-229F-4A82-976A-62E5493B5E58}" dt="2026-08-10T07:09:07.092" v="4209" actId="478"/>
          <ac:spMkLst>
            <pc:docMk/>
            <pc:sldMk cId="2949105063" sldId="268"/>
            <ac:spMk id="2" creationId="{7E336D8F-7C5F-E4E6-1547-D7944270F390}"/>
          </ac:spMkLst>
        </pc:spChg>
        <pc:spChg chg="add del mod ord">
          <ac:chgData name="Neyo Pin" userId="79c528af0adab5ca" providerId="LiveId" clId="{60682474-229F-4A82-976A-62E5493B5E58}" dt="2026-08-10T07:36:30.464" v="4627" actId="207"/>
          <ac:spMkLst>
            <pc:docMk/>
            <pc:sldMk cId="2949105063" sldId="268"/>
            <ac:spMk id="3" creationId="{CD37C4C8-D36A-73CA-9D3B-802BEC239695}"/>
          </ac:spMkLst>
        </pc:spChg>
        <pc:spChg chg="add">
          <ac:chgData name="Neyo Pin" userId="79c528af0adab5ca" providerId="LiveId" clId="{60682474-229F-4A82-976A-62E5493B5E58}" dt="2026-08-10T07:33:53.857" v="4616" actId="26606"/>
          <ac:spMkLst>
            <pc:docMk/>
            <pc:sldMk cId="2949105063" sldId="268"/>
            <ac:spMk id="10" creationId="{79BB35BC-D5C2-4C8B-A22A-A71E6191913B}"/>
          </ac:spMkLst>
        </pc:spChg>
        <pc:picChg chg="add mod">
          <ac:chgData name="Neyo Pin" userId="79c528af0adab5ca" providerId="LiveId" clId="{60682474-229F-4A82-976A-62E5493B5E58}" dt="2026-08-10T07:09:25.345" v="4214"/>
          <ac:picMkLst>
            <pc:docMk/>
            <pc:sldMk cId="2949105063" sldId="268"/>
            <ac:picMk id="4" creationId="{1FCDB070-BA96-CB19-4018-74D3CE64EA02}"/>
          </ac:picMkLst>
        </pc:picChg>
        <pc:picChg chg="add mod">
          <ac:chgData name="Neyo Pin" userId="79c528af0adab5ca" providerId="LiveId" clId="{60682474-229F-4A82-976A-62E5493B5E58}" dt="2026-08-10T07:35:34.336" v="4621"/>
          <ac:picMkLst>
            <pc:docMk/>
            <pc:sldMk cId="2949105063" sldId="268"/>
            <ac:picMk id="5" creationId="{A08A91CF-B4D7-9169-8884-2B5A29D20A5E}"/>
          </ac:picMkLst>
        </pc:picChg>
      </pc:sldChg>
      <pc:sldChg chg="addSp delSp modSp new mod modTransition addAnim delAnim modAnim">
        <pc:chgData name="Neyo Pin" userId="79c528af0adab5ca" providerId="LiveId" clId="{60682474-229F-4A82-976A-62E5493B5E58}" dt="2026-08-10T11:47:47.793" v="5269"/>
        <pc:sldMkLst>
          <pc:docMk/>
          <pc:sldMk cId="1079666036" sldId="269"/>
        </pc:sldMkLst>
        <pc:spChg chg="del">
          <ac:chgData name="Neyo Pin" userId="79c528af0adab5ca" providerId="LiveId" clId="{60682474-229F-4A82-976A-62E5493B5E58}" dt="2026-08-10T11:38:28.844" v="4856" actId="478"/>
          <ac:spMkLst>
            <pc:docMk/>
            <pc:sldMk cId="1079666036" sldId="269"/>
            <ac:spMk id="2" creationId="{2E6840DF-7F53-66EC-2C33-A820CC7BEE89}"/>
          </ac:spMkLst>
        </pc:spChg>
        <pc:spChg chg="mod">
          <ac:chgData name="Neyo Pin" userId="79c528af0adab5ca" providerId="LiveId" clId="{60682474-229F-4A82-976A-62E5493B5E58}" dt="2026-08-10T11:44:06.735" v="5238" actId="20577"/>
          <ac:spMkLst>
            <pc:docMk/>
            <pc:sldMk cId="1079666036" sldId="269"/>
            <ac:spMk id="3" creationId="{3CDAF748-5F0C-5266-D55D-65ACA8A75016}"/>
          </ac:spMkLst>
        </pc:spChg>
        <pc:picChg chg="add mod">
          <ac:chgData name="Neyo Pin" userId="79c528af0adab5ca" providerId="LiveId" clId="{60682474-229F-4A82-976A-62E5493B5E58}" dt="2026-08-10T11:44:33.804" v="5242" actId="14100"/>
          <ac:picMkLst>
            <pc:docMk/>
            <pc:sldMk cId="1079666036" sldId="269"/>
            <ac:picMk id="4" creationId="{EB0F5204-F712-3C27-AACC-6FA9D2589A0B}"/>
          </ac:picMkLst>
        </pc:picChg>
      </pc:sldChg>
      <pc:sldChg chg="addSp delSp modSp new mod modTransition setBg addAnim delAnim modAnim">
        <pc:chgData name="Neyo Pin" userId="79c528af0adab5ca" providerId="LiveId" clId="{60682474-229F-4A82-976A-62E5493B5E58}" dt="2026-08-10T12:49:50.716" v="6530"/>
        <pc:sldMkLst>
          <pc:docMk/>
          <pc:sldMk cId="3685661456" sldId="270"/>
        </pc:sldMkLst>
        <pc:spChg chg="del">
          <ac:chgData name="Neyo Pin" userId="79c528af0adab5ca" providerId="LiveId" clId="{60682474-229F-4A82-976A-62E5493B5E58}" dt="2026-08-10T11:50:21.790" v="5271" actId="478"/>
          <ac:spMkLst>
            <pc:docMk/>
            <pc:sldMk cId="3685661456" sldId="270"/>
            <ac:spMk id="2" creationId="{216D0E03-40D2-1FD4-D893-56761AFF0144}"/>
          </ac:spMkLst>
        </pc:spChg>
        <pc:spChg chg="mod ord">
          <ac:chgData name="Neyo Pin" userId="79c528af0adab5ca" providerId="LiveId" clId="{60682474-229F-4A82-976A-62E5493B5E58}" dt="2026-08-10T12:17:06.642" v="6479" actId="1582"/>
          <ac:spMkLst>
            <pc:docMk/>
            <pc:sldMk cId="3685661456" sldId="270"/>
            <ac:spMk id="3" creationId="{730BBA5F-E09E-ED1C-884D-89D41EBC01BA}"/>
          </ac:spMkLst>
        </pc:spChg>
        <pc:picChg chg="add mod">
          <ac:chgData name="Neyo Pin" userId="79c528af0adab5ca" providerId="LiveId" clId="{60682474-229F-4A82-976A-62E5493B5E58}" dt="2026-08-10T12:15:34.543" v="6473" actId="14100"/>
          <ac:picMkLst>
            <pc:docMk/>
            <pc:sldMk cId="3685661456" sldId="270"/>
            <ac:picMk id="4" creationId="{494F5844-C0E8-9BB5-AB60-0DDF8B1B1589}"/>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25B35-9114-414D-B0C9-013320347491}"/>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a:extLst>
              <a:ext uri="{FF2B5EF4-FFF2-40B4-BE49-F238E27FC236}">
                <a16:creationId xmlns:a16="http://schemas.microsoft.com/office/drawing/2014/main" id="{751BE12D-0F68-429D-86FE-C89957821E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a:p>
        </p:txBody>
      </p:sp>
      <p:sp>
        <p:nvSpPr>
          <p:cNvPr id="4" name="Marcador de fecha 3">
            <a:extLst>
              <a:ext uri="{FF2B5EF4-FFF2-40B4-BE49-F238E27FC236}">
                <a16:creationId xmlns:a16="http://schemas.microsoft.com/office/drawing/2014/main" id="{6331FF7E-BBA9-74F7-26F0-C1F85CCD7192}"/>
              </a:ext>
            </a:extLst>
          </p:cNvPr>
          <p:cNvSpPr>
            <a:spLocks noGrp="1"/>
          </p:cNvSpPr>
          <p:nvPr>
            <p:ph type="dt" sz="half" idx="10"/>
          </p:nvPr>
        </p:nvSpPr>
        <p:spPr/>
        <p:txBody>
          <a:bodyPr/>
          <a:lstStyle/>
          <a:p>
            <a:fld id="{E6C8527D-0159-4A86-83BF-2CA973DCCED6}" type="datetimeFigureOut">
              <a:rPr lang="en-US" smtClean="0"/>
              <a:t>8/9/2026</a:t>
            </a:fld>
            <a:endParaRPr lang="en-US"/>
          </a:p>
        </p:txBody>
      </p:sp>
      <p:sp>
        <p:nvSpPr>
          <p:cNvPr id="5" name="Marcador de pie de página 4">
            <a:extLst>
              <a:ext uri="{FF2B5EF4-FFF2-40B4-BE49-F238E27FC236}">
                <a16:creationId xmlns:a16="http://schemas.microsoft.com/office/drawing/2014/main" id="{921A3EA8-E0EA-36EA-0411-4966D53C9D20}"/>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6020E368-EA1E-E8DB-2E1D-46A05D11EEF9}"/>
              </a:ext>
            </a:extLst>
          </p:cNvPr>
          <p:cNvSpPr>
            <a:spLocks noGrp="1"/>
          </p:cNvSpPr>
          <p:nvPr>
            <p:ph type="sldNum" sz="quarter" idx="12"/>
          </p:nvPr>
        </p:nvSpPr>
        <p:spPr/>
        <p:txBody>
          <a:bodyPr/>
          <a:lstStyle/>
          <a:p>
            <a:fld id="{3FB737B0-70A4-41B7-9758-86E9AEEDCE3A}" type="slidenum">
              <a:rPr lang="en-US" smtClean="0"/>
              <a:t>‹Nº›</a:t>
            </a:fld>
            <a:endParaRPr lang="en-US"/>
          </a:p>
        </p:txBody>
      </p:sp>
    </p:spTree>
    <p:extLst>
      <p:ext uri="{BB962C8B-B14F-4D97-AF65-F5344CB8AC3E}">
        <p14:creationId xmlns:p14="http://schemas.microsoft.com/office/powerpoint/2010/main" val="2038984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530F6A-936A-90EF-792F-08FB0BBD2957}"/>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texto vertical 2">
            <a:extLst>
              <a:ext uri="{FF2B5EF4-FFF2-40B4-BE49-F238E27FC236}">
                <a16:creationId xmlns:a16="http://schemas.microsoft.com/office/drawing/2014/main" id="{C011E30E-60E7-277B-3713-31C7EB41387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2104A4B3-B4D1-1A2A-647D-0B9AAFC10E2C}"/>
              </a:ext>
            </a:extLst>
          </p:cNvPr>
          <p:cNvSpPr>
            <a:spLocks noGrp="1"/>
          </p:cNvSpPr>
          <p:nvPr>
            <p:ph type="dt" sz="half" idx="10"/>
          </p:nvPr>
        </p:nvSpPr>
        <p:spPr/>
        <p:txBody>
          <a:bodyPr/>
          <a:lstStyle/>
          <a:p>
            <a:fld id="{E6C8527D-0159-4A86-83BF-2CA973DCCED6}" type="datetimeFigureOut">
              <a:rPr lang="en-US" smtClean="0"/>
              <a:t>8/9/2026</a:t>
            </a:fld>
            <a:endParaRPr lang="en-US"/>
          </a:p>
        </p:txBody>
      </p:sp>
      <p:sp>
        <p:nvSpPr>
          <p:cNvPr id="5" name="Marcador de pie de página 4">
            <a:extLst>
              <a:ext uri="{FF2B5EF4-FFF2-40B4-BE49-F238E27FC236}">
                <a16:creationId xmlns:a16="http://schemas.microsoft.com/office/drawing/2014/main" id="{A8636791-1A49-C935-5B79-DB66ECE9D7B0}"/>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CF2EFAA6-3C92-49DD-CB12-5AC2347BCB24}"/>
              </a:ext>
            </a:extLst>
          </p:cNvPr>
          <p:cNvSpPr>
            <a:spLocks noGrp="1"/>
          </p:cNvSpPr>
          <p:nvPr>
            <p:ph type="sldNum" sz="quarter" idx="12"/>
          </p:nvPr>
        </p:nvSpPr>
        <p:spPr/>
        <p:txBody>
          <a:bodyPr/>
          <a:lstStyle/>
          <a:p>
            <a:fld id="{3FB737B0-70A4-41B7-9758-86E9AEEDCE3A}" type="slidenum">
              <a:rPr lang="en-US" smtClean="0"/>
              <a:t>‹Nº›</a:t>
            </a:fld>
            <a:endParaRPr lang="en-US"/>
          </a:p>
        </p:txBody>
      </p:sp>
    </p:spTree>
    <p:extLst>
      <p:ext uri="{BB962C8B-B14F-4D97-AF65-F5344CB8AC3E}">
        <p14:creationId xmlns:p14="http://schemas.microsoft.com/office/powerpoint/2010/main" val="1240032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DBC5AF2-C9EC-111B-D850-8A6E654C359D}"/>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a:extLst>
              <a:ext uri="{FF2B5EF4-FFF2-40B4-BE49-F238E27FC236}">
                <a16:creationId xmlns:a16="http://schemas.microsoft.com/office/drawing/2014/main" id="{2F51AC5A-D6DC-9B10-745D-BADAE74C2E70}"/>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77C5DD3C-E70D-7D4A-0E87-F54CD2B14882}"/>
              </a:ext>
            </a:extLst>
          </p:cNvPr>
          <p:cNvSpPr>
            <a:spLocks noGrp="1"/>
          </p:cNvSpPr>
          <p:nvPr>
            <p:ph type="dt" sz="half" idx="10"/>
          </p:nvPr>
        </p:nvSpPr>
        <p:spPr/>
        <p:txBody>
          <a:bodyPr/>
          <a:lstStyle/>
          <a:p>
            <a:fld id="{E6C8527D-0159-4A86-83BF-2CA973DCCED6}" type="datetimeFigureOut">
              <a:rPr lang="en-US" smtClean="0"/>
              <a:t>8/9/2026</a:t>
            </a:fld>
            <a:endParaRPr lang="en-US"/>
          </a:p>
        </p:txBody>
      </p:sp>
      <p:sp>
        <p:nvSpPr>
          <p:cNvPr id="5" name="Marcador de pie de página 4">
            <a:extLst>
              <a:ext uri="{FF2B5EF4-FFF2-40B4-BE49-F238E27FC236}">
                <a16:creationId xmlns:a16="http://schemas.microsoft.com/office/drawing/2014/main" id="{0E9C3EA7-760B-8C76-54F4-C412929DA693}"/>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7B60933D-8F9D-BCB6-954F-5440E0FC6650}"/>
              </a:ext>
            </a:extLst>
          </p:cNvPr>
          <p:cNvSpPr>
            <a:spLocks noGrp="1"/>
          </p:cNvSpPr>
          <p:nvPr>
            <p:ph type="sldNum" sz="quarter" idx="12"/>
          </p:nvPr>
        </p:nvSpPr>
        <p:spPr/>
        <p:txBody>
          <a:bodyPr/>
          <a:lstStyle/>
          <a:p>
            <a:fld id="{3FB737B0-70A4-41B7-9758-86E9AEEDCE3A}" type="slidenum">
              <a:rPr lang="en-US" smtClean="0"/>
              <a:t>‹Nº›</a:t>
            </a:fld>
            <a:endParaRPr lang="en-US"/>
          </a:p>
        </p:txBody>
      </p:sp>
    </p:spTree>
    <p:extLst>
      <p:ext uri="{BB962C8B-B14F-4D97-AF65-F5344CB8AC3E}">
        <p14:creationId xmlns:p14="http://schemas.microsoft.com/office/powerpoint/2010/main" val="1865344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4D0754-A90B-6367-8FC3-6688D2C63CB6}"/>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7EE522EB-D621-FB28-5E29-57921BA5A105}"/>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DFAD2E8D-69B9-3742-DCA5-C69A061CAA76}"/>
              </a:ext>
            </a:extLst>
          </p:cNvPr>
          <p:cNvSpPr>
            <a:spLocks noGrp="1"/>
          </p:cNvSpPr>
          <p:nvPr>
            <p:ph type="dt" sz="half" idx="10"/>
          </p:nvPr>
        </p:nvSpPr>
        <p:spPr/>
        <p:txBody>
          <a:bodyPr/>
          <a:lstStyle/>
          <a:p>
            <a:fld id="{E6C8527D-0159-4A86-83BF-2CA973DCCED6}" type="datetimeFigureOut">
              <a:rPr lang="en-US" smtClean="0"/>
              <a:t>8/9/2026</a:t>
            </a:fld>
            <a:endParaRPr lang="en-US"/>
          </a:p>
        </p:txBody>
      </p:sp>
      <p:sp>
        <p:nvSpPr>
          <p:cNvPr id="5" name="Marcador de pie de página 4">
            <a:extLst>
              <a:ext uri="{FF2B5EF4-FFF2-40B4-BE49-F238E27FC236}">
                <a16:creationId xmlns:a16="http://schemas.microsoft.com/office/drawing/2014/main" id="{438F8444-A7AF-638D-C03C-6309B44C6252}"/>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49C14E66-72F4-868E-6C68-664E8A113BBF}"/>
              </a:ext>
            </a:extLst>
          </p:cNvPr>
          <p:cNvSpPr>
            <a:spLocks noGrp="1"/>
          </p:cNvSpPr>
          <p:nvPr>
            <p:ph type="sldNum" sz="quarter" idx="12"/>
          </p:nvPr>
        </p:nvSpPr>
        <p:spPr/>
        <p:txBody>
          <a:bodyPr/>
          <a:lstStyle/>
          <a:p>
            <a:fld id="{3FB737B0-70A4-41B7-9758-86E9AEEDCE3A}" type="slidenum">
              <a:rPr lang="en-US" smtClean="0"/>
              <a:t>‹Nº›</a:t>
            </a:fld>
            <a:endParaRPr lang="en-US"/>
          </a:p>
        </p:txBody>
      </p:sp>
    </p:spTree>
    <p:extLst>
      <p:ext uri="{BB962C8B-B14F-4D97-AF65-F5344CB8AC3E}">
        <p14:creationId xmlns:p14="http://schemas.microsoft.com/office/powerpoint/2010/main" val="3666638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9E2C23-2DB4-B944-2463-6B566F59B80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D936E3F4-9220-EBE1-05F2-FE19777050F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E7D09C16-C668-6566-84A4-9FE8926AD2D9}"/>
              </a:ext>
            </a:extLst>
          </p:cNvPr>
          <p:cNvSpPr>
            <a:spLocks noGrp="1"/>
          </p:cNvSpPr>
          <p:nvPr>
            <p:ph type="dt" sz="half" idx="10"/>
          </p:nvPr>
        </p:nvSpPr>
        <p:spPr/>
        <p:txBody>
          <a:bodyPr/>
          <a:lstStyle/>
          <a:p>
            <a:fld id="{E6C8527D-0159-4A86-83BF-2CA973DCCED6}" type="datetimeFigureOut">
              <a:rPr lang="en-US" smtClean="0"/>
              <a:t>8/9/2026</a:t>
            </a:fld>
            <a:endParaRPr lang="en-US"/>
          </a:p>
        </p:txBody>
      </p:sp>
      <p:sp>
        <p:nvSpPr>
          <p:cNvPr id="5" name="Marcador de pie de página 4">
            <a:extLst>
              <a:ext uri="{FF2B5EF4-FFF2-40B4-BE49-F238E27FC236}">
                <a16:creationId xmlns:a16="http://schemas.microsoft.com/office/drawing/2014/main" id="{EA90E816-689A-D499-6130-A65DBBC02D91}"/>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6DB1BD64-1AA0-8527-C6C8-20721241535D}"/>
              </a:ext>
            </a:extLst>
          </p:cNvPr>
          <p:cNvSpPr>
            <a:spLocks noGrp="1"/>
          </p:cNvSpPr>
          <p:nvPr>
            <p:ph type="sldNum" sz="quarter" idx="12"/>
          </p:nvPr>
        </p:nvSpPr>
        <p:spPr/>
        <p:txBody>
          <a:bodyPr/>
          <a:lstStyle/>
          <a:p>
            <a:fld id="{3FB737B0-70A4-41B7-9758-86E9AEEDCE3A}" type="slidenum">
              <a:rPr lang="en-US" smtClean="0"/>
              <a:t>‹Nº›</a:t>
            </a:fld>
            <a:endParaRPr lang="en-US"/>
          </a:p>
        </p:txBody>
      </p:sp>
    </p:spTree>
    <p:extLst>
      <p:ext uri="{BB962C8B-B14F-4D97-AF65-F5344CB8AC3E}">
        <p14:creationId xmlns:p14="http://schemas.microsoft.com/office/powerpoint/2010/main" val="3470367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76E857-D5AA-DD61-A89A-2DF5E3CE5591}"/>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BC80CB50-433A-2D73-0BF2-08DA848C643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a:extLst>
              <a:ext uri="{FF2B5EF4-FFF2-40B4-BE49-F238E27FC236}">
                <a16:creationId xmlns:a16="http://schemas.microsoft.com/office/drawing/2014/main" id="{F836E258-C675-AC16-D0F2-A03B02EB4FB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a:extLst>
              <a:ext uri="{FF2B5EF4-FFF2-40B4-BE49-F238E27FC236}">
                <a16:creationId xmlns:a16="http://schemas.microsoft.com/office/drawing/2014/main" id="{AFFC80FB-1026-3F97-3F1C-E690381192E0}"/>
              </a:ext>
            </a:extLst>
          </p:cNvPr>
          <p:cNvSpPr>
            <a:spLocks noGrp="1"/>
          </p:cNvSpPr>
          <p:nvPr>
            <p:ph type="dt" sz="half" idx="10"/>
          </p:nvPr>
        </p:nvSpPr>
        <p:spPr/>
        <p:txBody>
          <a:bodyPr/>
          <a:lstStyle/>
          <a:p>
            <a:fld id="{E6C8527D-0159-4A86-83BF-2CA973DCCED6}" type="datetimeFigureOut">
              <a:rPr lang="en-US" smtClean="0"/>
              <a:t>8/9/2026</a:t>
            </a:fld>
            <a:endParaRPr lang="en-US"/>
          </a:p>
        </p:txBody>
      </p:sp>
      <p:sp>
        <p:nvSpPr>
          <p:cNvPr id="6" name="Marcador de pie de página 5">
            <a:extLst>
              <a:ext uri="{FF2B5EF4-FFF2-40B4-BE49-F238E27FC236}">
                <a16:creationId xmlns:a16="http://schemas.microsoft.com/office/drawing/2014/main" id="{A18876B8-8EF0-5052-A665-00122267D9C4}"/>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8E810755-147C-4C5D-06B7-0A1F88D3F1D2}"/>
              </a:ext>
            </a:extLst>
          </p:cNvPr>
          <p:cNvSpPr>
            <a:spLocks noGrp="1"/>
          </p:cNvSpPr>
          <p:nvPr>
            <p:ph type="sldNum" sz="quarter" idx="12"/>
          </p:nvPr>
        </p:nvSpPr>
        <p:spPr/>
        <p:txBody>
          <a:bodyPr/>
          <a:lstStyle/>
          <a:p>
            <a:fld id="{3FB737B0-70A4-41B7-9758-86E9AEEDCE3A}" type="slidenum">
              <a:rPr lang="en-US" smtClean="0"/>
              <a:t>‹Nº›</a:t>
            </a:fld>
            <a:endParaRPr lang="en-US"/>
          </a:p>
        </p:txBody>
      </p:sp>
    </p:spTree>
    <p:extLst>
      <p:ext uri="{BB962C8B-B14F-4D97-AF65-F5344CB8AC3E}">
        <p14:creationId xmlns:p14="http://schemas.microsoft.com/office/powerpoint/2010/main" val="3981350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5E319C-A343-0738-91CE-A3B8BB4B2F5B}"/>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576596EC-4C8C-6928-4381-759858284F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B07CF5B-09B7-F57C-75B8-552D32149178}"/>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a:extLst>
              <a:ext uri="{FF2B5EF4-FFF2-40B4-BE49-F238E27FC236}">
                <a16:creationId xmlns:a16="http://schemas.microsoft.com/office/drawing/2014/main" id="{13AF9A6F-ED02-CBC0-370A-9E93F8F54C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12498B4-6DF6-44F1-7EB1-9FCCB74BF73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a:extLst>
              <a:ext uri="{FF2B5EF4-FFF2-40B4-BE49-F238E27FC236}">
                <a16:creationId xmlns:a16="http://schemas.microsoft.com/office/drawing/2014/main" id="{5617375D-7FA5-31AE-7342-47358D1BB4F7}"/>
              </a:ext>
            </a:extLst>
          </p:cNvPr>
          <p:cNvSpPr>
            <a:spLocks noGrp="1"/>
          </p:cNvSpPr>
          <p:nvPr>
            <p:ph type="dt" sz="half" idx="10"/>
          </p:nvPr>
        </p:nvSpPr>
        <p:spPr/>
        <p:txBody>
          <a:bodyPr/>
          <a:lstStyle/>
          <a:p>
            <a:fld id="{E6C8527D-0159-4A86-83BF-2CA973DCCED6}" type="datetimeFigureOut">
              <a:rPr lang="en-US" smtClean="0"/>
              <a:t>8/9/2026</a:t>
            </a:fld>
            <a:endParaRPr lang="en-US"/>
          </a:p>
        </p:txBody>
      </p:sp>
      <p:sp>
        <p:nvSpPr>
          <p:cNvPr id="8" name="Marcador de pie de página 7">
            <a:extLst>
              <a:ext uri="{FF2B5EF4-FFF2-40B4-BE49-F238E27FC236}">
                <a16:creationId xmlns:a16="http://schemas.microsoft.com/office/drawing/2014/main" id="{A4FD4954-7910-71D5-9A8A-06392EDDA4D9}"/>
              </a:ext>
            </a:extLst>
          </p:cNvPr>
          <p:cNvSpPr>
            <a:spLocks noGrp="1"/>
          </p:cNvSpPr>
          <p:nvPr>
            <p:ph type="ftr" sz="quarter" idx="11"/>
          </p:nvPr>
        </p:nvSpPr>
        <p:spPr/>
        <p:txBody>
          <a:bodyPr/>
          <a:lstStyle/>
          <a:p>
            <a:endParaRPr lang="en-US"/>
          </a:p>
        </p:txBody>
      </p:sp>
      <p:sp>
        <p:nvSpPr>
          <p:cNvPr id="9" name="Marcador de número de diapositiva 8">
            <a:extLst>
              <a:ext uri="{FF2B5EF4-FFF2-40B4-BE49-F238E27FC236}">
                <a16:creationId xmlns:a16="http://schemas.microsoft.com/office/drawing/2014/main" id="{0E8A7161-487E-B704-9545-65AA7DA73BCD}"/>
              </a:ext>
            </a:extLst>
          </p:cNvPr>
          <p:cNvSpPr>
            <a:spLocks noGrp="1"/>
          </p:cNvSpPr>
          <p:nvPr>
            <p:ph type="sldNum" sz="quarter" idx="12"/>
          </p:nvPr>
        </p:nvSpPr>
        <p:spPr/>
        <p:txBody>
          <a:bodyPr/>
          <a:lstStyle/>
          <a:p>
            <a:fld id="{3FB737B0-70A4-41B7-9758-86E9AEEDCE3A}" type="slidenum">
              <a:rPr lang="en-US" smtClean="0"/>
              <a:t>‹Nº›</a:t>
            </a:fld>
            <a:endParaRPr lang="en-US"/>
          </a:p>
        </p:txBody>
      </p:sp>
    </p:spTree>
    <p:extLst>
      <p:ext uri="{BB962C8B-B14F-4D97-AF65-F5344CB8AC3E}">
        <p14:creationId xmlns:p14="http://schemas.microsoft.com/office/powerpoint/2010/main" val="4170814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1F7A02-4CA6-1288-EEC8-F7D7152F4E13}"/>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fecha 2">
            <a:extLst>
              <a:ext uri="{FF2B5EF4-FFF2-40B4-BE49-F238E27FC236}">
                <a16:creationId xmlns:a16="http://schemas.microsoft.com/office/drawing/2014/main" id="{C23733E6-E8A2-0213-75C3-FE1240C1F47E}"/>
              </a:ext>
            </a:extLst>
          </p:cNvPr>
          <p:cNvSpPr>
            <a:spLocks noGrp="1"/>
          </p:cNvSpPr>
          <p:nvPr>
            <p:ph type="dt" sz="half" idx="10"/>
          </p:nvPr>
        </p:nvSpPr>
        <p:spPr/>
        <p:txBody>
          <a:bodyPr/>
          <a:lstStyle/>
          <a:p>
            <a:fld id="{E6C8527D-0159-4A86-83BF-2CA973DCCED6}" type="datetimeFigureOut">
              <a:rPr lang="en-US" smtClean="0"/>
              <a:t>8/9/2026</a:t>
            </a:fld>
            <a:endParaRPr lang="en-US"/>
          </a:p>
        </p:txBody>
      </p:sp>
      <p:sp>
        <p:nvSpPr>
          <p:cNvPr id="4" name="Marcador de pie de página 3">
            <a:extLst>
              <a:ext uri="{FF2B5EF4-FFF2-40B4-BE49-F238E27FC236}">
                <a16:creationId xmlns:a16="http://schemas.microsoft.com/office/drawing/2014/main" id="{0D52AC9F-945B-F239-5A7B-E33E6C0D6EDE}"/>
              </a:ext>
            </a:extLst>
          </p:cNvPr>
          <p:cNvSpPr>
            <a:spLocks noGrp="1"/>
          </p:cNvSpPr>
          <p:nvPr>
            <p:ph type="ftr" sz="quarter" idx="11"/>
          </p:nvPr>
        </p:nvSpPr>
        <p:spPr/>
        <p:txBody>
          <a:bodyPr/>
          <a:lstStyle/>
          <a:p>
            <a:endParaRPr lang="en-US"/>
          </a:p>
        </p:txBody>
      </p:sp>
      <p:sp>
        <p:nvSpPr>
          <p:cNvPr id="5" name="Marcador de número de diapositiva 4">
            <a:extLst>
              <a:ext uri="{FF2B5EF4-FFF2-40B4-BE49-F238E27FC236}">
                <a16:creationId xmlns:a16="http://schemas.microsoft.com/office/drawing/2014/main" id="{13FA2B5D-826C-8F19-DD94-E6A550C6F1D6}"/>
              </a:ext>
            </a:extLst>
          </p:cNvPr>
          <p:cNvSpPr>
            <a:spLocks noGrp="1"/>
          </p:cNvSpPr>
          <p:nvPr>
            <p:ph type="sldNum" sz="quarter" idx="12"/>
          </p:nvPr>
        </p:nvSpPr>
        <p:spPr/>
        <p:txBody>
          <a:bodyPr/>
          <a:lstStyle/>
          <a:p>
            <a:fld id="{3FB737B0-70A4-41B7-9758-86E9AEEDCE3A}" type="slidenum">
              <a:rPr lang="en-US" smtClean="0"/>
              <a:t>‹Nº›</a:t>
            </a:fld>
            <a:endParaRPr lang="en-US"/>
          </a:p>
        </p:txBody>
      </p:sp>
    </p:spTree>
    <p:extLst>
      <p:ext uri="{BB962C8B-B14F-4D97-AF65-F5344CB8AC3E}">
        <p14:creationId xmlns:p14="http://schemas.microsoft.com/office/powerpoint/2010/main" val="3838788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A7579BD2-FB4B-0256-5DDF-BA3445977B8F}"/>
              </a:ext>
            </a:extLst>
          </p:cNvPr>
          <p:cNvSpPr>
            <a:spLocks noGrp="1"/>
          </p:cNvSpPr>
          <p:nvPr>
            <p:ph type="dt" sz="half" idx="10"/>
          </p:nvPr>
        </p:nvSpPr>
        <p:spPr/>
        <p:txBody>
          <a:bodyPr/>
          <a:lstStyle/>
          <a:p>
            <a:fld id="{E6C8527D-0159-4A86-83BF-2CA973DCCED6}" type="datetimeFigureOut">
              <a:rPr lang="en-US" smtClean="0"/>
              <a:t>8/9/2026</a:t>
            </a:fld>
            <a:endParaRPr lang="en-US"/>
          </a:p>
        </p:txBody>
      </p:sp>
      <p:sp>
        <p:nvSpPr>
          <p:cNvPr id="3" name="Marcador de pie de página 2">
            <a:extLst>
              <a:ext uri="{FF2B5EF4-FFF2-40B4-BE49-F238E27FC236}">
                <a16:creationId xmlns:a16="http://schemas.microsoft.com/office/drawing/2014/main" id="{17983823-D20B-9AE4-7C7E-57A0DE8D70FC}"/>
              </a:ext>
            </a:extLst>
          </p:cNvPr>
          <p:cNvSpPr>
            <a:spLocks noGrp="1"/>
          </p:cNvSpPr>
          <p:nvPr>
            <p:ph type="ftr" sz="quarter" idx="11"/>
          </p:nvPr>
        </p:nvSpPr>
        <p:spPr/>
        <p:txBody>
          <a:bodyPr/>
          <a:lstStyle/>
          <a:p>
            <a:endParaRPr lang="en-US"/>
          </a:p>
        </p:txBody>
      </p:sp>
      <p:sp>
        <p:nvSpPr>
          <p:cNvPr id="4" name="Marcador de número de diapositiva 3">
            <a:extLst>
              <a:ext uri="{FF2B5EF4-FFF2-40B4-BE49-F238E27FC236}">
                <a16:creationId xmlns:a16="http://schemas.microsoft.com/office/drawing/2014/main" id="{855C39A9-4A87-D07F-D9FA-4182DD51EF68}"/>
              </a:ext>
            </a:extLst>
          </p:cNvPr>
          <p:cNvSpPr>
            <a:spLocks noGrp="1"/>
          </p:cNvSpPr>
          <p:nvPr>
            <p:ph type="sldNum" sz="quarter" idx="12"/>
          </p:nvPr>
        </p:nvSpPr>
        <p:spPr/>
        <p:txBody>
          <a:bodyPr/>
          <a:lstStyle/>
          <a:p>
            <a:fld id="{3FB737B0-70A4-41B7-9758-86E9AEEDCE3A}" type="slidenum">
              <a:rPr lang="en-US" smtClean="0"/>
              <a:t>‹Nº›</a:t>
            </a:fld>
            <a:endParaRPr lang="en-US"/>
          </a:p>
        </p:txBody>
      </p:sp>
    </p:spTree>
    <p:extLst>
      <p:ext uri="{BB962C8B-B14F-4D97-AF65-F5344CB8AC3E}">
        <p14:creationId xmlns:p14="http://schemas.microsoft.com/office/powerpoint/2010/main" val="3166262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0E9C87-B89B-15EB-815A-984006CBD43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4D60C802-38F2-8D1C-824D-273D44E42F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a:extLst>
              <a:ext uri="{FF2B5EF4-FFF2-40B4-BE49-F238E27FC236}">
                <a16:creationId xmlns:a16="http://schemas.microsoft.com/office/drawing/2014/main" id="{A09AF80D-0E0A-9D4A-238C-06AE9335E5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42CBBAE-8BD9-1DA4-0666-427949FBE125}"/>
              </a:ext>
            </a:extLst>
          </p:cNvPr>
          <p:cNvSpPr>
            <a:spLocks noGrp="1"/>
          </p:cNvSpPr>
          <p:nvPr>
            <p:ph type="dt" sz="half" idx="10"/>
          </p:nvPr>
        </p:nvSpPr>
        <p:spPr/>
        <p:txBody>
          <a:bodyPr/>
          <a:lstStyle/>
          <a:p>
            <a:fld id="{E6C8527D-0159-4A86-83BF-2CA973DCCED6}" type="datetimeFigureOut">
              <a:rPr lang="en-US" smtClean="0"/>
              <a:t>8/9/2026</a:t>
            </a:fld>
            <a:endParaRPr lang="en-US"/>
          </a:p>
        </p:txBody>
      </p:sp>
      <p:sp>
        <p:nvSpPr>
          <p:cNvPr id="6" name="Marcador de pie de página 5">
            <a:extLst>
              <a:ext uri="{FF2B5EF4-FFF2-40B4-BE49-F238E27FC236}">
                <a16:creationId xmlns:a16="http://schemas.microsoft.com/office/drawing/2014/main" id="{A7373E8B-364B-8228-2569-BF9923104371}"/>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3C41D4E6-ED30-B8FC-1A00-1DEAF5346207}"/>
              </a:ext>
            </a:extLst>
          </p:cNvPr>
          <p:cNvSpPr>
            <a:spLocks noGrp="1"/>
          </p:cNvSpPr>
          <p:nvPr>
            <p:ph type="sldNum" sz="quarter" idx="12"/>
          </p:nvPr>
        </p:nvSpPr>
        <p:spPr/>
        <p:txBody>
          <a:bodyPr/>
          <a:lstStyle/>
          <a:p>
            <a:fld id="{3FB737B0-70A4-41B7-9758-86E9AEEDCE3A}" type="slidenum">
              <a:rPr lang="en-US" smtClean="0"/>
              <a:t>‹Nº›</a:t>
            </a:fld>
            <a:endParaRPr lang="en-US"/>
          </a:p>
        </p:txBody>
      </p:sp>
    </p:spTree>
    <p:extLst>
      <p:ext uri="{BB962C8B-B14F-4D97-AF65-F5344CB8AC3E}">
        <p14:creationId xmlns:p14="http://schemas.microsoft.com/office/powerpoint/2010/main" val="3900473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63CE343-EC15-2C3C-275B-5B07A32A6F6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a:extLst>
              <a:ext uri="{FF2B5EF4-FFF2-40B4-BE49-F238E27FC236}">
                <a16:creationId xmlns:a16="http://schemas.microsoft.com/office/drawing/2014/main" id="{4BB7E102-ABA7-965E-9729-57EF4B21A1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a:extLst>
              <a:ext uri="{FF2B5EF4-FFF2-40B4-BE49-F238E27FC236}">
                <a16:creationId xmlns:a16="http://schemas.microsoft.com/office/drawing/2014/main" id="{42AC6E9E-3F57-9E24-785D-9EB82CDE96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EA23D9F-A000-D22C-B050-4D6475ADE53B}"/>
              </a:ext>
            </a:extLst>
          </p:cNvPr>
          <p:cNvSpPr>
            <a:spLocks noGrp="1"/>
          </p:cNvSpPr>
          <p:nvPr>
            <p:ph type="dt" sz="half" idx="10"/>
          </p:nvPr>
        </p:nvSpPr>
        <p:spPr/>
        <p:txBody>
          <a:bodyPr/>
          <a:lstStyle/>
          <a:p>
            <a:fld id="{E6C8527D-0159-4A86-83BF-2CA973DCCED6}" type="datetimeFigureOut">
              <a:rPr lang="en-US" smtClean="0"/>
              <a:t>8/9/2026</a:t>
            </a:fld>
            <a:endParaRPr lang="en-US"/>
          </a:p>
        </p:txBody>
      </p:sp>
      <p:sp>
        <p:nvSpPr>
          <p:cNvPr id="6" name="Marcador de pie de página 5">
            <a:extLst>
              <a:ext uri="{FF2B5EF4-FFF2-40B4-BE49-F238E27FC236}">
                <a16:creationId xmlns:a16="http://schemas.microsoft.com/office/drawing/2014/main" id="{F96B1C90-C8C5-55F6-1D7B-4DB8414CD128}"/>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C62F9425-6FF5-BC1E-E17E-978476AFD6D5}"/>
              </a:ext>
            </a:extLst>
          </p:cNvPr>
          <p:cNvSpPr>
            <a:spLocks noGrp="1"/>
          </p:cNvSpPr>
          <p:nvPr>
            <p:ph type="sldNum" sz="quarter" idx="12"/>
          </p:nvPr>
        </p:nvSpPr>
        <p:spPr/>
        <p:txBody>
          <a:bodyPr/>
          <a:lstStyle/>
          <a:p>
            <a:fld id="{3FB737B0-70A4-41B7-9758-86E9AEEDCE3A}" type="slidenum">
              <a:rPr lang="en-US" smtClean="0"/>
              <a:t>‹Nº›</a:t>
            </a:fld>
            <a:endParaRPr lang="en-US"/>
          </a:p>
        </p:txBody>
      </p:sp>
    </p:spTree>
    <p:extLst>
      <p:ext uri="{BB962C8B-B14F-4D97-AF65-F5344CB8AC3E}">
        <p14:creationId xmlns:p14="http://schemas.microsoft.com/office/powerpoint/2010/main" val="845745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46DF17F-EA0A-678C-87A9-F613CE662A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BC6FF00E-A695-5BDC-78BF-8012388C33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3A2F1162-65B3-BC42-E759-D99CDD8C47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6C8527D-0159-4A86-83BF-2CA973DCCED6}" type="datetimeFigureOut">
              <a:rPr lang="en-US" smtClean="0"/>
              <a:t>8/9/2026</a:t>
            </a:fld>
            <a:endParaRPr lang="en-US"/>
          </a:p>
        </p:txBody>
      </p:sp>
      <p:sp>
        <p:nvSpPr>
          <p:cNvPr id="5" name="Marcador de pie de página 4">
            <a:extLst>
              <a:ext uri="{FF2B5EF4-FFF2-40B4-BE49-F238E27FC236}">
                <a16:creationId xmlns:a16="http://schemas.microsoft.com/office/drawing/2014/main" id="{68DED260-06EC-4BC5-F8A0-C0EEACF530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Marcador de número de diapositiva 5">
            <a:extLst>
              <a:ext uri="{FF2B5EF4-FFF2-40B4-BE49-F238E27FC236}">
                <a16:creationId xmlns:a16="http://schemas.microsoft.com/office/drawing/2014/main" id="{224AA27F-A8D3-8688-4258-51CA16A93A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FB737B0-70A4-41B7-9758-86E9AEEDCE3A}" type="slidenum">
              <a:rPr lang="en-US" smtClean="0"/>
              <a:t>‹Nº›</a:t>
            </a:fld>
            <a:endParaRPr lang="en-US"/>
          </a:p>
        </p:txBody>
      </p:sp>
    </p:spTree>
    <p:extLst>
      <p:ext uri="{BB962C8B-B14F-4D97-AF65-F5344CB8AC3E}">
        <p14:creationId xmlns:p14="http://schemas.microsoft.com/office/powerpoint/2010/main" val="1647032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stá usted dispuesto a ser pescador de hombres? | Estudio de La Atalaya">
            <a:extLst>
              <a:ext uri="{FF2B5EF4-FFF2-40B4-BE49-F238E27FC236}">
                <a16:creationId xmlns:a16="http://schemas.microsoft.com/office/drawing/2014/main" id="{C8984F26-FD73-ACB3-F720-C18CE298F067}"/>
              </a:ext>
            </a:extLst>
          </p:cNvPr>
          <p:cNvPicPr>
            <a:picLocks noChangeAspect="1" noChangeArrowheads="1"/>
          </p:cNvPicPr>
          <p:nvPr/>
        </p:nvPicPr>
        <p:blipFill>
          <a:blip r:embed="rId2">
            <a:alphaModFix amt="80000"/>
            <a:extLst>
              <a:ext uri="{28A0092B-C50C-407E-A947-70E740481C1C}">
                <a14:useLocalDpi xmlns:a14="http://schemas.microsoft.com/office/drawing/2010/main" val="0"/>
              </a:ext>
            </a:extLst>
          </a:blip>
          <a:srcRect r="9046"/>
          <a:stretch>
            <a:fillRect/>
          </a:stretch>
        </p:blipFill>
        <p:spPr bwMode="auto">
          <a:xfrm>
            <a:off x="-1" y="0"/>
            <a:ext cx="12214464" cy="6857999"/>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5B09136F-372B-F46E-2987-26B6111FB81D}"/>
              </a:ext>
            </a:extLst>
          </p:cNvPr>
          <p:cNvSpPr>
            <a:spLocks noGrp="1"/>
          </p:cNvSpPr>
          <p:nvPr>
            <p:ph idx="1"/>
          </p:nvPr>
        </p:nvSpPr>
        <p:spPr>
          <a:xfrm>
            <a:off x="180975" y="4357207"/>
            <a:ext cx="10165218" cy="2588458"/>
          </a:xfrm>
        </p:spPr>
        <p:txBody>
          <a:bodyPr>
            <a:normAutofit/>
          </a:bodyPr>
          <a:lstStyle/>
          <a:p>
            <a:pPr marL="0" indent="0">
              <a:buNone/>
            </a:pPr>
            <a:r>
              <a:rPr lang="es-EC" sz="6600" b="1" i="1" dirty="0">
                <a:ln w="28575">
                  <a:solidFill>
                    <a:srgbClr val="0070C0"/>
                  </a:solidFill>
                </a:ln>
                <a:solidFill>
                  <a:schemeClr val="bg1"/>
                </a:solidFill>
                <a:effectLst>
                  <a:outerShdw blurRad="38100" dist="38100" dir="2700000" algn="tl">
                    <a:srgbClr val="000000">
                      <a:alpha val="43137"/>
                    </a:srgbClr>
                  </a:outerShdw>
                </a:effectLst>
                <a:latin typeface="Maiandra GD" panose="020E0502030308020204" pitchFamily="34" charset="0"/>
              </a:rPr>
              <a:t>LAS BARCAS </a:t>
            </a:r>
          </a:p>
          <a:p>
            <a:pPr marL="0" indent="0">
              <a:buNone/>
            </a:pPr>
            <a:r>
              <a:rPr lang="es-EC" sz="6600" b="1" i="1" dirty="0">
                <a:ln w="28575">
                  <a:solidFill>
                    <a:srgbClr val="0070C0"/>
                  </a:solidFill>
                </a:ln>
                <a:solidFill>
                  <a:schemeClr val="bg1"/>
                </a:solidFill>
                <a:effectLst>
                  <a:outerShdw blurRad="38100" dist="38100" dir="2700000" algn="tl">
                    <a:srgbClr val="000000">
                      <a:alpha val="43137"/>
                    </a:srgbClr>
                  </a:outerShdw>
                </a:effectLst>
                <a:latin typeface="Maiandra GD" panose="020E0502030308020204" pitchFamily="34" charset="0"/>
              </a:rPr>
              <a:t>DE GALILEA</a:t>
            </a:r>
            <a:endParaRPr lang="en-US" sz="6600" b="1" i="1" dirty="0">
              <a:ln w="28575">
                <a:solidFill>
                  <a:srgbClr val="0070C0"/>
                </a:solidFill>
              </a:ln>
              <a:solidFill>
                <a:schemeClr val="bg1"/>
              </a:solidFill>
              <a:effectLst>
                <a:outerShdw blurRad="38100" dist="38100" dir="2700000" algn="tl">
                  <a:srgbClr val="000000">
                    <a:alpha val="43137"/>
                  </a:srgbClr>
                </a:outerShdw>
              </a:effectLst>
              <a:latin typeface="Maiandra GD" panose="020E0502030308020204" pitchFamily="34" charset="0"/>
            </a:endParaRPr>
          </a:p>
        </p:txBody>
      </p:sp>
    </p:spTree>
    <p:extLst>
      <p:ext uri="{BB962C8B-B14F-4D97-AF65-F5344CB8AC3E}">
        <p14:creationId xmlns:p14="http://schemas.microsoft.com/office/powerpoint/2010/main" val="2110763444"/>
      </p:ext>
    </p:extLst>
  </p:cSld>
  <p:clrMapOvr>
    <a:masterClrMapping/>
  </p:clrMapOvr>
  <mc:AlternateContent xmlns:mc="http://schemas.openxmlformats.org/markup-compatibility/2006" xmlns:p14="http://schemas.microsoft.com/office/powerpoint/2010/main">
    <mc:Choice Requires="p14">
      <p:transition spd="slow" p14:dur="275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B5E2835-4E47-45B3-9CFE-732FF7B054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5B45AD5D-AA52-4F7B-9362-576A39AD9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455673" cy="6858000"/>
          </a:xfrm>
          <a:custGeom>
            <a:avLst/>
            <a:gdLst>
              <a:gd name="connsiteX0" fmla="*/ 0 w 4455673"/>
              <a:gd name="connsiteY0" fmla="*/ 0 h 6858000"/>
              <a:gd name="connsiteX1" fmla="*/ 3242695 w 4455673"/>
              <a:gd name="connsiteY1" fmla="*/ 0 h 6858000"/>
              <a:gd name="connsiteX2" fmla="*/ 3305678 w 4455673"/>
              <a:gd name="connsiteY2" fmla="*/ 69271 h 6858000"/>
              <a:gd name="connsiteX3" fmla="*/ 4455673 w 4455673"/>
              <a:gd name="connsiteY3" fmla="*/ 3429000 h 6858000"/>
              <a:gd name="connsiteX4" fmla="*/ 3305678 w 4455673"/>
              <a:gd name="connsiteY4" fmla="*/ 6788730 h 6858000"/>
              <a:gd name="connsiteX5" fmla="*/ 3242695 w 4455673"/>
              <a:gd name="connsiteY5" fmla="*/ 6858000 h 6858000"/>
              <a:gd name="connsiteX6" fmla="*/ 0 w 445567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55673" h="6858000">
                <a:moveTo>
                  <a:pt x="0" y="0"/>
                </a:moveTo>
                <a:lnTo>
                  <a:pt x="3242695" y="0"/>
                </a:lnTo>
                <a:lnTo>
                  <a:pt x="3305678" y="69271"/>
                </a:lnTo>
                <a:cubicBezTo>
                  <a:pt x="4016204" y="929100"/>
                  <a:pt x="4455673" y="2116944"/>
                  <a:pt x="4455673" y="3429000"/>
                </a:cubicBezTo>
                <a:cubicBezTo>
                  <a:pt x="4455673" y="4741056"/>
                  <a:pt x="4016204" y="5928900"/>
                  <a:pt x="3305678" y="6788730"/>
                </a:cubicBezTo>
                <a:lnTo>
                  <a:pt x="3242695" y="6858000"/>
                </a:lnTo>
                <a:lnTo>
                  <a:pt x="0" y="6858000"/>
                </a:lnTo>
                <a:close/>
              </a:path>
            </a:pathLst>
          </a:custGeom>
          <a:ln w="9525">
            <a:solidFill>
              <a:srgbClr val="D5D5D5"/>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AEDD7960-4866-4399-BEF6-DD1431AB4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446529" cy="6858000"/>
          </a:xfrm>
          <a:custGeom>
            <a:avLst/>
            <a:gdLst>
              <a:gd name="connsiteX0" fmla="*/ 0 w 4446529"/>
              <a:gd name="connsiteY0" fmla="*/ 0 h 6858000"/>
              <a:gd name="connsiteX1" fmla="*/ 3233551 w 4446529"/>
              <a:gd name="connsiteY1" fmla="*/ 0 h 6858000"/>
              <a:gd name="connsiteX2" fmla="*/ 3296534 w 4446529"/>
              <a:gd name="connsiteY2" fmla="*/ 69271 h 6858000"/>
              <a:gd name="connsiteX3" fmla="*/ 4446529 w 4446529"/>
              <a:gd name="connsiteY3" fmla="*/ 3429000 h 6858000"/>
              <a:gd name="connsiteX4" fmla="*/ 3296534 w 4446529"/>
              <a:gd name="connsiteY4" fmla="*/ 6788730 h 6858000"/>
              <a:gd name="connsiteX5" fmla="*/ 3233551 w 4446529"/>
              <a:gd name="connsiteY5" fmla="*/ 6858000 h 6858000"/>
              <a:gd name="connsiteX6" fmla="*/ 0 w 444652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6529" h="685800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375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Marcador de contenido 2">
            <a:extLst>
              <a:ext uri="{FF2B5EF4-FFF2-40B4-BE49-F238E27FC236}">
                <a16:creationId xmlns:a16="http://schemas.microsoft.com/office/drawing/2014/main" id="{EC8E7360-7842-76C6-0F90-A7F26AE843E6}"/>
              </a:ext>
            </a:extLst>
          </p:cNvPr>
          <p:cNvSpPr>
            <a:spLocks noGrp="1"/>
          </p:cNvSpPr>
          <p:nvPr>
            <p:ph idx="1"/>
          </p:nvPr>
        </p:nvSpPr>
        <p:spPr>
          <a:xfrm>
            <a:off x="113512" y="341938"/>
            <a:ext cx="5982488" cy="6316717"/>
          </a:xfrm>
        </p:spPr>
        <p:txBody>
          <a:bodyPr anchor="t">
            <a:normAutofit fontScale="92500" lnSpcReduction="20000"/>
          </a:bodyPr>
          <a:lstStyle/>
          <a:p>
            <a:pPr marL="0" indent="0">
              <a:buNone/>
            </a:pPr>
            <a:r>
              <a:rPr lang="es-EC" sz="2500" i="1" dirty="0">
                <a:effectLst>
                  <a:outerShdw blurRad="50800" dist="38100" dir="2700000" algn="tl">
                    <a:srgbClr val="000000">
                      <a:alpha val="40000"/>
                    </a:srgbClr>
                  </a:outerShdw>
                </a:effectLst>
                <a:latin typeface="Maiandra GD" panose="020E0502030308020204" pitchFamily="34" charset="0"/>
              </a:rPr>
              <a:t>“Porque tú dices: Yo soy rico…, de ninguna cosa tengo necesidad”</a:t>
            </a:r>
            <a:r>
              <a:rPr lang="es-EC" sz="2500" dirty="0">
                <a:effectLst>
                  <a:outerShdw blurRad="50800" dist="38100" dir="2700000" algn="tl">
                    <a:srgbClr val="000000">
                      <a:alpha val="40000"/>
                    </a:srgbClr>
                  </a:outerShdw>
                </a:effectLst>
                <a:latin typeface="Maiandra GD" panose="020E0502030308020204" pitchFamily="34" charset="0"/>
              </a:rPr>
              <a:t>. Era el léxico de toda una ciudad fatua, pretensiosa, que estaba adherido al estilo de la iglesia en </a:t>
            </a:r>
            <a:r>
              <a:rPr lang="es-EC" sz="2500" dirty="0" err="1">
                <a:effectLst>
                  <a:outerShdw blurRad="50800" dist="38100" dir="2700000" algn="tl">
                    <a:srgbClr val="000000">
                      <a:alpha val="40000"/>
                    </a:srgbClr>
                  </a:outerShdw>
                </a:effectLst>
                <a:latin typeface="Maiandra GD" panose="020E0502030308020204" pitchFamily="34" charset="0"/>
              </a:rPr>
              <a:t>Laodicea</a:t>
            </a:r>
            <a:r>
              <a:rPr lang="es-EC" sz="2500" dirty="0">
                <a:effectLst>
                  <a:outerShdw blurRad="50800" dist="38100" dir="2700000" algn="tl">
                    <a:srgbClr val="000000">
                      <a:alpha val="40000"/>
                    </a:srgbClr>
                  </a:outerShdw>
                </a:effectLst>
                <a:latin typeface="Maiandra GD" panose="020E0502030308020204" pitchFamily="34" charset="0"/>
              </a:rPr>
              <a:t>. El Señor le declara: </a:t>
            </a:r>
            <a:r>
              <a:rPr lang="es-EC" sz="2500" i="1" dirty="0">
                <a:effectLst>
                  <a:outerShdw blurRad="50800" dist="38100" dir="2700000" algn="tl">
                    <a:srgbClr val="000000">
                      <a:alpha val="40000"/>
                    </a:srgbClr>
                  </a:outerShdw>
                </a:effectLst>
                <a:latin typeface="Maiandra GD" panose="020E0502030308020204" pitchFamily="34" charset="0"/>
              </a:rPr>
              <a:t>“eres un desventurado, miserable, pobre, ciego y desnudo”</a:t>
            </a:r>
            <a:r>
              <a:rPr lang="es-EC" sz="2500" dirty="0">
                <a:effectLst>
                  <a:outerShdw blurRad="50800" dist="38100" dir="2700000" algn="tl">
                    <a:srgbClr val="000000">
                      <a:alpha val="40000"/>
                    </a:srgbClr>
                  </a:outerShdw>
                </a:effectLst>
                <a:latin typeface="Maiandra GD" panose="020E0502030308020204" pitchFamily="34" charset="0"/>
              </a:rPr>
              <a:t>. Es que </a:t>
            </a:r>
            <a:r>
              <a:rPr lang="es-EC" sz="2500" i="1" dirty="0">
                <a:effectLst>
                  <a:outerShdw blurRad="50800" dist="38100" dir="2700000" algn="tl">
                    <a:srgbClr val="000000">
                      <a:alpha val="40000"/>
                    </a:srgbClr>
                  </a:outerShdw>
                </a:effectLst>
                <a:latin typeface="Maiandra GD" panose="020E0502030308020204" pitchFamily="34" charset="0"/>
              </a:rPr>
              <a:t>el que pesa los corazones</a:t>
            </a:r>
            <a:r>
              <a:rPr lang="es-EC" sz="2500" dirty="0">
                <a:effectLst>
                  <a:outerShdw blurRad="50800" dist="38100" dir="2700000" algn="tl">
                    <a:srgbClr val="000000">
                      <a:alpha val="40000"/>
                    </a:srgbClr>
                  </a:outerShdw>
                </a:effectLst>
                <a:latin typeface="Maiandra GD" panose="020E0502030308020204" pitchFamily="34" charset="0"/>
              </a:rPr>
              <a:t> no se detiene en las apariencias; la iglesia padecía de pobreza y ceguera espiritual.</a:t>
            </a:r>
            <a:endParaRPr lang="en-US" sz="2500" dirty="0">
              <a:latin typeface="Maiandra GD" panose="020E0502030308020204" pitchFamily="34" charset="0"/>
            </a:endParaRPr>
          </a:p>
          <a:p>
            <a:pPr marL="0" indent="0">
              <a:buNone/>
            </a:pPr>
            <a:r>
              <a:rPr lang="es-EC" sz="2600" b="1" dirty="0">
                <a:ln>
                  <a:solidFill>
                    <a:schemeClr val="tx1"/>
                  </a:solidFill>
                </a:ln>
                <a:solidFill>
                  <a:schemeClr val="accent3">
                    <a:lumMod val="60000"/>
                    <a:lumOff val="40000"/>
                  </a:schemeClr>
                </a:solidFill>
                <a:effectLst>
                  <a:outerShdw blurRad="50800" dist="38100" dir="2700000" algn="tl">
                    <a:srgbClr val="000000">
                      <a:alpha val="40000"/>
                    </a:srgbClr>
                  </a:outerShdw>
                </a:effectLst>
                <a:latin typeface="Maiandra GD" panose="020E0502030308020204" pitchFamily="34" charset="0"/>
              </a:rPr>
              <a:t>Llamado al arrepentimiento </a:t>
            </a:r>
            <a:r>
              <a:rPr lang="es-EC" sz="2600" dirty="0">
                <a:ln>
                  <a:solidFill>
                    <a:schemeClr val="tx1"/>
                  </a:solidFill>
                </a:ln>
                <a:solidFill>
                  <a:schemeClr val="accent3">
                    <a:lumMod val="60000"/>
                    <a:lumOff val="40000"/>
                  </a:schemeClr>
                </a:solidFill>
                <a:effectLst>
                  <a:outerShdw blurRad="50800" dist="38100" dir="2700000" algn="tl">
                    <a:srgbClr val="000000">
                      <a:alpha val="40000"/>
                    </a:srgbClr>
                  </a:outerShdw>
                </a:effectLst>
                <a:latin typeface="Maiandra GD" panose="020E0502030308020204" pitchFamily="34" charset="0"/>
              </a:rPr>
              <a:t>(</a:t>
            </a:r>
            <a:r>
              <a:rPr lang="es-EC" sz="2600" b="1" dirty="0">
                <a:ln>
                  <a:solidFill>
                    <a:srgbClr val="0000FF"/>
                  </a:solidFill>
                </a:ln>
                <a:solidFill>
                  <a:srgbClr val="0000FF"/>
                </a:solidFill>
                <a:effectLst>
                  <a:outerShdw blurRad="50800" dist="38100" dir="2700000" algn="tl">
                    <a:srgbClr val="000000">
                      <a:alpha val="40000"/>
                    </a:srgbClr>
                  </a:outerShdw>
                </a:effectLst>
                <a:latin typeface="Maiandra GD" panose="020E0502030308020204" pitchFamily="34" charset="0"/>
              </a:rPr>
              <a:t>vs.18-19</a:t>
            </a:r>
            <a:r>
              <a:rPr lang="es-EC" sz="2600" dirty="0">
                <a:ln>
                  <a:solidFill>
                    <a:schemeClr val="tx1"/>
                  </a:solidFill>
                </a:ln>
                <a:solidFill>
                  <a:schemeClr val="accent3">
                    <a:lumMod val="60000"/>
                    <a:lumOff val="40000"/>
                  </a:schemeClr>
                </a:solidFill>
                <a:effectLst>
                  <a:outerShdw blurRad="50800" dist="38100" dir="2700000" algn="tl">
                    <a:srgbClr val="000000">
                      <a:alpha val="40000"/>
                    </a:srgbClr>
                  </a:outerShdw>
                </a:effectLst>
                <a:latin typeface="Maiandra GD" panose="020E0502030308020204" pitchFamily="34" charset="0"/>
              </a:rPr>
              <a:t>)</a:t>
            </a:r>
            <a:endParaRPr lang="en-US" sz="2600" dirty="0">
              <a:ln>
                <a:solidFill>
                  <a:schemeClr val="tx1"/>
                </a:solidFill>
              </a:ln>
              <a:solidFill>
                <a:schemeClr val="accent3">
                  <a:lumMod val="60000"/>
                  <a:lumOff val="40000"/>
                </a:schemeClr>
              </a:solidFill>
              <a:latin typeface="Maiandra GD" panose="020E0502030308020204" pitchFamily="34" charset="0"/>
            </a:endParaRPr>
          </a:p>
          <a:p>
            <a:pPr marL="0" indent="0">
              <a:buNone/>
            </a:pPr>
            <a:r>
              <a:rPr lang="es-EC" sz="2500" i="1" dirty="0">
                <a:effectLst>
                  <a:outerShdw blurRad="50800" dist="38100" dir="2700000" algn="tl">
                    <a:srgbClr val="000000">
                      <a:alpha val="40000"/>
                    </a:srgbClr>
                  </a:outerShdw>
                </a:effectLst>
                <a:latin typeface="Maiandra GD" panose="020E0502030308020204" pitchFamily="34" charset="0"/>
              </a:rPr>
              <a:t>“Yo te aconsejo que de Mí compres oro refinado en fuego, para que seas rico; y vestiduras blancas para vestirte, y que no se descubra la vergüenza de tu desnudez, y unge tus ojos con colirio, para que veas.” </a:t>
            </a:r>
            <a:r>
              <a:rPr lang="es-EC" sz="2500" dirty="0">
                <a:effectLst>
                  <a:outerShdw blurRad="50800" dist="38100" dir="2700000" algn="tl">
                    <a:srgbClr val="000000">
                      <a:alpha val="40000"/>
                    </a:srgbClr>
                  </a:outerShdw>
                </a:effectLst>
                <a:latin typeface="Maiandra GD" panose="020E0502030308020204" pitchFamily="34" charset="0"/>
              </a:rPr>
              <a:t>(</a:t>
            </a:r>
            <a:r>
              <a:rPr lang="es-EC" sz="2400" b="1" dirty="0">
                <a:ln>
                  <a:solidFill>
                    <a:srgbClr val="0000FF"/>
                  </a:solidFill>
                </a:ln>
                <a:solidFill>
                  <a:srgbClr val="0000FF"/>
                </a:solidFill>
                <a:effectLst>
                  <a:outerShdw blurRad="50800" dist="38100" dir="2700000" algn="tl">
                    <a:srgbClr val="000000">
                      <a:alpha val="40000"/>
                    </a:srgbClr>
                  </a:outerShdw>
                </a:effectLst>
                <a:latin typeface="Maiandra GD" panose="020E0502030308020204" pitchFamily="34" charset="0"/>
              </a:rPr>
              <a:t>v.18</a:t>
            </a:r>
            <a:r>
              <a:rPr lang="es-EC" sz="2500" dirty="0">
                <a:effectLst>
                  <a:outerShdw blurRad="50800" dist="38100" dir="2700000" algn="tl">
                    <a:srgbClr val="000000">
                      <a:alpha val="40000"/>
                    </a:srgbClr>
                  </a:outerShdw>
                </a:effectLst>
                <a:latin typeface="Maiandra GD" panose="020E0502030308020204" pitchFamily="34" charset="0"/>
              </a:rPr>
              <a:t>). El lenguaje es figurado, pero expresa real riqueza espiritual, pureza y santidad, discernimiento de lo espiritual; porque la verdadera riqueza procede de la vida de Cristo, </a:t>
            </a:r>
            <a:r>
              <a:rPr lang="es-EC" sz="2500" i="1" dirty="0">
                <a:effectLst>
                  <a:outerShdw blurRad="50800" dist="38100" dir="2700000" algn="tl">
                    <a:srgbClr val="000000">
                      <a:alpha val="40000"/>
                    </a:srgbClr>
                  </a:outerShdw>
                </a:effectLst>
                <a:latin typeface="Maiandra GD" panose="020E0502030308020204" pitchFamily="34" charset="0"/>
              </a:rPr>
              <a:t>“el AMÉN, el Testigo Fiel y Verdadero”, </a:t>
            </a:r>
            <a:r>
              <a:rPr lang="es-EC" sz="2500" dirty="0">
                <a:effectLst>
                  <a:outerShdw blurRad="50800" dist="38100" dir="2700000" algn="tl">
                    <a:srgbClr val="000000">
                      <a:alpha val="40000"/>
                    </a:srgbClr>
                  </a:outerShdw>
                </a:effectLst>
                <a:latin typeface="Maiandra GD" panose="020E0502030308020204" pitchFamily="34" charset="0"/>
              </a:rPr>
              <a:t>y no de la vana opinión humana.</a:t>
            </a:r>
            <a:endParaRPr lang="en-US" sz="2500" dirty="0">
              <a:latin typeface="Maiandra GD" panose="020E0502030308020204" pitchFamily="34" charset="0"/>
            </a:endParaRPr>
          </a:p>
          <a:p>
            <a:pPr marL="0" indent="0">
              <a:buNone/>
            </a:pPr>
            <a:endParaRPr lang="en-US" sz="1100" dirty="0"/>
          </a:p>
        </p:txBody>
      </p:sp>
      <p:sp>
        <p:nvSpPr>
          <p:cNvPr id="5" name="Rectángulo 4">
            <a:extLst>
              <a:ext uri="{FF2B5EF4-FFF2-40B4-BE49-F238E27FC236}">
                <a16:creationId xmlns:a16="http://schemas.microsoft.com/office/drawing/2014/main" id="{B8B840E2-98C2-2583-0458-3F58F94B0606}"/>
              </a:ext>
            </a:extLst>
          </p:cNvPr>
          <p:cNvSpPr/>
          <p:nvPr/>
        </p:nvSpPr>
        <p:spPr>
          <a:xfrm>
            <a:off x="424815" y="843534"/>
            <a:ext cx="609403" cy="7315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6" name="Imagen 5">
            <a:extLst>
              <a:ext uri="{FF2B5EF4-FFF2-40B4-BE49-F238E27FC236}">
                <a16:creationId xmlns:a16="http://schemas.microsoft.com/office/drawing/2014/main" id="{235868E5-FBD8-2D21-2DF0-604C24BFBE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53806" y="0"/>
            <a:ext cx="5924682" cy="6858000"/>
          </a:xfrm>
          <a:prstGeom prst="rect">
            <a:avLst/>
          </a:prstGeom>
          <a:effectLst>
            <a:softEdge rad="266700"/>
          </a:effectLst>
        </p:spPr>
      </p:pic>
    </p:spTree>
    <p:extLst>
      <p:ext uri="{BB962C8B-B14F-4D97-AF65-F5344CB8AC3E}">
        <p14:creationId xmlns:p14="http://schemas.microsoft.com/office/powerpoint/2010/main" val="9436122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75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2250"/>
                                        <p:tgtEl>
                                          <p:spTgt spid="3">
                                            <p:txEl>
                                              <p:pRg st="0" end="0"/>
                                            </p:txEl>
                                          </p:spTgt>
                                        </p:tgtEl>
                                      </p:cBhvr>
                                    </p:animEffect>
                                  </p:childTnLst>
                                </p:cTn>
                              </p:par>
                              <p:par>
                                <p:cTn id="8" presetID="21" presetClass="entr" presetSubtype="2"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2)">
                                      <p:cBhvr>
                                        <p:cTn id="10" dur="3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0"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edge">
                                      <p:cBhvr>
                                        <p:cTn id="15" dur="325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0"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edge">
                                      <p:cBhvr>
                                        <p:cTn id="20" dur="325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0">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926C93FA-A8A8-AEBD-AEF5-0DD84632C811}"/>
              </a:ext>
            </a:extLst>
          </p:cNvPr>
          <p:cNvPicPr>
            <a:picLocks noChangeAspect="1"/>
          </p:cNvPicPr>
          <p:nvPr/>
        </p:nvPicPr>
        <p:blipFill>
          <a:blip r:embed="rId2">
            <a:extLst>
              <a:ext uri="{BEBA8EAE-BF5A-486C-A8C5-ECC9F3942E4B}">
                <a14:imgProps xmlns:a14="http://schemas.microsoft.com/office/drawing/2010/main">
                  <a14:imgLayer r:embed="rId3">
                    <a14:imgEffect>
                      <a14:artisticCement/>
                    </a14:imgEffect>
                  </a14:imgLayer>
                </a14:imgProps>
              </a:ext>
            </a:extLst>
          </a:blip>
          <a:srcRect l="24522"/>
          <a:stretch>
            <a:fillRect/>
          </a:stretch>
        </p:blipFill>
        <p:spPr>
          <a:xfrm>
            <a:off x="21" y="10"/>
            <a:ext cx="4378200"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3" name="Marcador de contenido 2">
            <a:extLst>
              <a:ext uri="{FF2B5EF4-FFF2-40B4-BE49-F238E27FC236}">
                <a16:creationId xmlns:a16="http://schemas.microsoft.com/office/drawing/2014/main" id="{77B4E012-A581-6885-6ECE-02A6AEBC8900}"/>
              </a:ext>
            </a:extLst>
          </p:cNvPr>
          <p:cNvSpPr>
            <a:spLocks noGrp="1"/>
          </p:cNvSpPr>
          <p:nvPr>
            <p:ph idx="1"/>
          </p:nvPr>
        </p:nvSpPr>
        <p:spPr>
          <a:xfrm>
            <a:off x="4378221" y="78377"/>
            <a:ext cx="7704922" cy="6662057"/>
          </a:xfrm>
        </p:spPr>
        <p:txBody>
          <a:bodyPr>
            <a:noAutofit/>
          </a:bodyPr>
          <a:lstStyle/>
          <a:p>
            <a:pPr marL="0" indent="0">
              <a:buNone/>
            </a:pPr>
            <a:r>
              <a:rPr lang="es-EC" sz="2400" b="1" i="1" dirty="0">
                <a:effectLst>
                  <a:outerShdw blurRad="38100" dist="38100" dir="2700000" algn="tl">
                    <a:srgbClr val="000000">
                      <a:alpha val="43137"/>
                    </a:srgbClr>
                  </a:outerShdw>
                </a:effectLst>
                <a:latin typeface="Maiandra GD" panose="020E0502030308020204" pitchFamily="34" charset="0"/>
              </a:rPr>
              <a:t>“Yo reprendo y castigo a todos los que amo; sé, pues, celoso, y arrepiéntete.” </a:t>
            </a:r>
            <a:r>
              <a:rPr lang="es-EC" sz="2400" dirty="0">
                <a:effectLst>
                  <a:outerShdw blurRad="38100" dist="38100" dir="2700000" algn="tl">
                    <a:srgbClr val="000000">
                      <a:alpha val="43137"/>
                    </a:srgbClr>
                  </a:outerShdw>
                </a:effectLst>
                <a:latin typeface="Maiandra GD" panose="020E0502030308020204" pitchFamily="34" charset="0"/>
              </a:rPr>
              <a:t>(</a:t>
            </a:r>
            <a:r>
              <a:rPr lang="es-EC" sz="2400" b="1" dirty="0">
                <a:ln>
                  <a:solidFill>
                    <a:srgbClr val="0000FF"/>
                  </a:solidFill>
                </a:ln>
                <a:solidFill>
                  <a:srgbClr val="0000FF"/>
                </a:solidFill>
                <a:effectLst>
                  <a:outerShdw blurRad="50800" dist="38100" dir="2700000" algn="tl">
                    <a:srgbClr val="000000">
                      <a:alpha val="40000"/>
                    </a:srgbClr>
                  </a:outerShdw>
                </a:effectLst>
                <a:latin typeface="Maiandra GD" panose="020E0502030308020204" pitchFamily="34" charset="0"/>
              </a:rPr>
              <a:t>v.19</a:t>
            </a:r>
            <a:r>
              <a:rPr lang="es-EC" sz="2400" dirty="0">
                <a:effectLst>
                  <a:outerShdw blurRad="38100" dist="38100" dir="2700000" algn="tl">
                    <a:srgbClr val="000000">
                      <a:alpha val="43137"/>
                    </a:srgbClr>
                  </a:outerShdw>
                </a:effectLst>
                <a:latin typeface="Maiandra GD" panose="020E0502030308020204" pitchFamily="34" charset="0"/>
              </a:rPr>
              <a:t>). </a:t>
            </a:r>
          </a:p>
          <a:p>
            <a:pPr marL="0" indent="0">
              <a:buNone/>
            </a:pPr>
            <a:r>
              <a:rPr lang="es-EC" sz="2400" dirty="0">
                <a:effectLst>
                  <a:outerShdw blurRad="38100" dist="38100" dir="2700000" algn="tl">
                    <a:srgbClr val="000000">
                      <a:alpha val="43137"/>
                    </a:srgbClr>
                  </a:outerShdw>
                </a:effectLst>
                <a:latin typeface="Maiandra GD" panose="020E0502030308020204" pitchFamily="34" charset="0"/>
              </a:rPr>
              <a:t>Es lo mismo que antes ya ha sido dicho: </a:t>
            </a:r>
            <a:r>
              <a:rPr lang="es-EC" sz="2400" i="1" dirty="0">
                <a:effectLst>
                  <a:outerShdw blurRad="38100" dist="38100" dir="2700000" algn="tl">
                    <a:srgbClr val="000000">
                      <a:alpha val="43137"/>
                    </a:srgbClr>
                  </a:outerShdw>
                </a:effectLst>
                <a:latin typeface="Maiandra GD" panose="020E0502030308020204" pitchFamily="34" charset="0"/>
              </a:rPr>
              <a:t>“Jehová al que ama castiga” </a:t>
            </a:r>
            <a:r>
              <a:rPr lang="es-EC" sz="2400" dirty="0">
                <a:effectLst>
                  <a:outerShdw blurRad="38100" dist="38100" dir="2700000" algn="tl">
                    <a:srgbClr val="000000">
                      <a:alpha val="43137"/>
                    </a:srgbClr>
                  </a:outerShdw>
                </a:effectLst>
                <a:latin typeface="Maiandra GD" panose="020E0502030308020204" pitchFamily="34" charset="0"/>
              </a:rPr>
              <a:t>(</a:t>
            </a:r>
            <a:r>
              <a:rPr lang="es-EC" sz="2400" b="1" dirty="0">
                <a:ln>
                  <a:solidFill>
                    <a:srgbClr val="0000FF"/>
                  </a:solidFill>
                </a:ln>
                <a:effectLst>
                  <a:outerShdw blurRad="50800" dist="38100" dir="2700000" algn="tl">
                    <a:srgbClr val="000000">
                      <a:alpha val="40000"/>
                    </a:srgbClr>
                  </a:outerShdw>
                </a:effectLst>
                <a:latin typeface="Maiandra GD" panose="020E0502030308020204" pitchFamily="34" charset="0"/>
              </a:rPr>
              <a:t>Pr.3:12</a:t>
            </a:r>
            <a:r>
              <a:rPr lang="es-EC" sz="2400" dirty="0">
                <a:effectLst>
                  <a:outerShdw blurRad="38100" dist="38100" dir="2700000" algn="tl">
                    <a:srgbClr val="000000">
                      <a:alpha val="43137"/>
                    </a:srgbClr>
                  </a:outerShdw>
                </a:effectLst>
                <a:latin typeface="Maiandra GD" panose="020E0502030308020204" pitchFamily="34" charset="0"/>
              </a:rPr>
              <a:t>). La reprensión y el castigo del Señor no son sino conductas de Su amor, buscando que Sus hijos se vuelvan a Él. Su llamado al celo, al cuidado, y al arrepentimiento, también lo son. ¿Cómo olvidar que este es el proceder de Su benignidad? (</a:t>
            </a:r>
            <a:r>
              <a:rPr lang="es-EC" sz="2400" b="1" dirty="0">
                <a:solidFill>
                  <a:srgbClr val="0000FF"/>
                </a:solidFill>
                <a:effectLst>
                  <a:outerShdw blurRad="38100" dist="38100" dir="2700000" algn="tl">
                    <a:srgbClr val="000000">
                      <a:alpha val="43137"/>
                    </a:srgbClr>
                  </a:outerShdw>
                </a:effectLst>
                <a:latin typeface="Maiandra GD" panose="020E0502030308020204" pitchFamily="34" charset="0"/>
              </a:rPr>
              <a:t>Ro.2:4</a:t>
            </a:r>
            <a:r>
              <a:rPr lang="es-EC" sz="2400" dirty="0">
                <a:effectLst>
                  <a:outerShdw blurRad="38100" dist="38100" dir="2700000" algn="tl">
                    <a:srgbClr val="000000">
                      <a:alpha val="43137"/>
                    </a:srgbClr>
                  </a:outerShdw>
                </a:effectLst>
                <a:latin typeface="Maiandra GD" panose="020E0502030308020204" pitchFamily="34" charset="0"/>
              </a:rPr>
              <a:t>). </a:t>
            </a:r>
          </a:p>
          <a:p>
            <a:pPr marL="0" indent="0">
              <a:buNone/>
            </a:pPr>
            <a:r>
              <a:rPr lang="es-EC" b="1" dirty="0">
                <a:ln>
                  <a:solidFill>
                    <a:schemeClr val="tx1"/>
                  </a:solidFill>
                </a:ln>
                <a:solidFill>
                  <a:schemeClr val="accent3">
                    <a:lumMod val="60000"/>
                    <a:lumOff val="40000"/>
                  </a:schemeClr>
                </a:solidFill>
                <a:effectLst>
                  <a:outerShdw blurRad="50800" dist="38100" dir="2700000" algn="tl">
                    <a:srgbClr val="000000">
                      <a:alpha val="40000"/>
                    </a:srgbClr>
                  </a:outerShdw>
                </a:effectLst>
                <a:latin typeface="Maiandra GD" panose="020E0502030308020204" pitchFamily="34" charset="0"/>
              </a:rPr>
              <a:t>El llamado de Su amor </a:t>
            </a:r>
            <a:r>
              <a:rPr lang="es-EC" sz="2400" dirty="0">
                <a:ln>
                  <a:solidFill>
                    <a:schemeClr val="tx1"/>
                  </a:solidFill>
                </a:ln>
                <a:effectLst>
                  <a:outerShdw blurRad="50800" dist="38100" dir="2700000" algn="tl">
                    <a:srgbClr val="000000">
                      <a:alpha val="40000"/>
                    </a:srgbClr>
                  </a:outerShdw>
                </a:effectLst>
                <a:latin typeface="Maiandra GD" panose="020E0502030308020204" pitchFamily="34" charset="0"/>
              </a:rPr>
              <a:t>(</a:t>
            </a:r>
            <a:r>
              <a:rPr lang="es-EC" sz="2400" b="1" dirty="0">
                <a:ln>
                  <a:solidFill>
                    <a:srgbClr val="0000FF"/>
                  </a:solidFill>
                </a:ln>
                <a:solidFill>
                  <a:srgbClr val="0000FF"/>
                </a:solidFill>
                <a:effectLst>
                  <a:outerShdw blurRad="50800" dist="38100" dir="2700000" algn="tl">
                    <a:srgbClr val="000000">
                      <a:alpha val="40000"/>
                    </a:srgbClr>
                  </a:outerShdw>
                </a:effectLst>
                <a:latin typeface="Maiandra GD" panose="020E0502030308020204" pitchFamily="34" charset="0"/>
              </a:rPr>
              <a:t>Ap.3:20</a:t>
            </a:r>
            <a:r>
              <a:rPr lang="es-EC" sz="2400" dirty="0">
                <a:ln>
                  <a:solidFill>
                    <a:schemeClr val="tx1"/>
                  </a:solidFill>
                </a:ln>
                <a:effectLst>
                  <a:outerShdw blurRad="50800" dist="38100" dir="2700000" algn="tl">
                    <a:srgbClr val="000000">
                      <a:alpha val="40000"/>
                    </a:srgbClr>
                  </a:outerShdw>
                </a:effectLst>
                <a:latin typeface="Maiandra GD" panose="020E0502030308020204" pitchFamily="34" charset="0"/>
              </a:rPr>
              <a:t>).</a:t>
            </a:r>
          </a:p>
          <a:p>
            <a:pPr marL="0" indent="0">
              <a:buNone/>
            </a:pPr>
            <a:r>
              <a:rPr lang="es-EC" sz="2400" dirty="0">
                <a:effectLst>
                  <a:outerShdw blurRad="38100" dist="38100" dir="2700000" algn="tl">
                    <a:srgbClr val="000000">
                      <a:alpha val="43137"/>
                    </a:srgbClr>
                  </a:outerShdw>
                </a:effectLst>
                <a:latin typeface="Maiandra GD" panose="020E0502030308020204" pitchFamily="34" charset="0"/>
              </a:rPr>
              <a:t>Este versículo que tanto hemos usado para la evangelización efectiva es en realidad un llamado a una iglesia para salir de su tibieza, abriéndole la puerta del corazón a JESÚS, para reparar la relación con Él, y retomar acercamiento y disfrute de intimidad. </a:t>
            </a:r>
          </a:p>
          <a:p>
            <a:pPr marL="0" indent="0">
              <a:buNone/>
            </a:pPr>
            <a:r>
              <a:rPr lang="es-EC" sz="2400" i="1" dirty="0">
                <a:effectLst>
                  <a:outerShdw blurRad="38100" dist="38100" dir="2700000" algn="tl">
                    <a:srgbClr val="000000">
                      <a:alpha val="43137"/>
                    </a:srgbClr>
                  </a:outerShdw>
                </a:effectLst>
                <a:latin typeface="Maiandra GD" panose="020E0502030308020204" pitchFamily="34" charset="0"/>
              </a:rPr>
              <a:t>“Si alguno oye mi voz, y abre la puerta…”</a:t>
            </a:r>
            <a:r>
              <a:rPr lang="es-EC" sz="2400" dirty="0">
                <a:effectLst>
                  <a:outerShdw blurRad="38100" dist="38100" dir="2700000" algn="tl">
                    <a:srgbClr val="000000">
                      <a:alpha val="43137"/>
                    </a:srgbClr>
                  </a:outerShdw>
                </a:effectLst>
                <a:latin typeface="Maiandra GD" panose="020E0502030308020204" pitchFamily="34" charset="0"/>
              </a:rPr>
              <a:t>. El Señor no está callado, y sigue llamando; está esperando respuesta, y Su ofrecimiento es de amor profundo: </a:t>
            </a:r>
          </a:p>
          <a:p>
            <a:pPr marL="0" indent="0" algn="ctr">
              <a:buNone/>
            </a:pPr>
            <a:r>
              <a:rPr lang="es-EC" sz="2400" i="1" dirty="0">
                <a:effectLst>
                  <a:outerShdw blurRad="38100" dist="38100" dir="2700000" algn="tl">
                    <a:srgbClr val="000000">
                      <a:alpha val="43137"/>
                    </a:srgbClr>
                  </a:outerShdw>
                </a:effectLst>
                <a:latin typeface="Maiandra GD" panose="020E0502030308020204" pitchFamily="34" charset="0"/>
              </a:rPr>
              <a:t>“…entraré a él, y cenaré con él, y él conmigo.”</a:t>
            </a:r>
            <a:endParaRPr lang="en-US" sz="2400" b="1" i="1" dirty="0">
              <a:effectLst>
                <a:outerShdw blurRad="38100" dist="38100" dir="2700000" algn="tl">
                  <a:srgbClr val="000000">
                    <a:alpha val="43137"/>
                  </a:srgbClr>
                </a:outerShdw>
              </a:effectLst>
              <a:latin typeface="Maiandra GD" panose="020E0502030308020204" pitchFamily="34" charset="0"/>
            </a:endParaRPr>
          </a:p>
        </p:txBody>
      </p:sp>
    </p:spTree>
    <p:extLst>
      <p:ext uri="{BB962C8B-B14F-4D97-AF65-F5344CB8AC3E}">
        <p14:creationId xmlns:p14="http://schemas.microsoft.com/office/powerpoint/2010/main" val="2022024185"/>
      </p:ext>
    </p:extLst>
  </p:cSld>
  <p:clrMapOvr>
    <a:masterClrMapping/>
  </p:clrMapOvr>
  <mc:AlternateContent xmlns:mc="http://schemas.openxmlformats.org/markup-compatibility/2006">
    <mc:Choice xmlns:p14="http://schemas.microsoft.com/office/powerpoint/2010/main" Requires="p14">
      <p:transition spd="slow" p14:dur="225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after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75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75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75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75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75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wipe(up)">
                                      <p:cBhvr>
                                        <p:cTn id="16" dur="3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3"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275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2" dur="275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par>
                          <p:cTn id="23" fill="hold">
                            <p:stCondLst>
                              <p:cond delay="2750"/>
                            </p:stCondLst>
                            <p:childTnLst>
                              <p:par>
                                <p:cTn id="24" presetID="21" presetClass="entr" presetSubtype="3"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heel(3)">
                                      <p:cBhvr>
                                        <p:cTn id="26" dur="275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20"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wedge">
                                      <p:cBhvr>
                                        <p:cTn id="31" dur="30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6" presetClass="entr" presetSubtype="0" fill="hold" nodeType="clickEffect">
                                  <p:stCondLst>
                                    <p:cond delay="0"/>
                                  </p:stCondLst>
                                  <p:iterate type="lt">
                                    <p:tmPct val="10000"/>
                                  </p:iterate>
                                  <p:childTnLst>
                                    <p:set>
                                      <p:cBhvr>
                                        <p:cTn id="35" dur="1" fill="hold">
                                          <p:stCondLst>
                                            <p:cond delay="0"/>
                                          </p:stCondLst>
                                        </p:cTn>
                                        <p:tgtEl>
                                          <p:spTgt spid="3">
                                            <p:txEl>
                                              <p:pRg st="4" end="4"/>
                                            </p:txEl>
                                          </p:spTgt>
                                        </p:tgtEl>
                                        <p:attrNameLst>
                                          <p:attrName>style.visibility</p:attrName>
                                        </p:attrNameLst>
                                      </p:cBhvr>
                                      <p:to>
                                        <p:strVal val="visible"/>
                                      </p:to>
                                    </p:set>
                                    <p:anim by="(-#ppt_w*2)" calcmode="lin" valueType="num">
                                      <p:cBhvr rctx="PPT">
                                        <p:cTn id="36" dur="250" autoRev="1" fill="hold">
                                          <p:stCondLst>
                                            <p:cond delay="0"/>
                                          </p:stCondLst>
                                        </p:cTn>
                                        <p:tgtEl>
                                          <p:spTgt spid="3">
                                            <p:txEl>
                                              <p:pRg st="4" end="4"/>
                                            </p:txEl>
                                          </p:spTgt>
                                        </p:tgtEl>
                                        <p:attrNameLst>
                                          <p:attrName>ppt_w</p:attrName>
                                        </p:attrNameLst>
                                      </p:cBhvr>
                                    </p:anim>
                                    <p:anim by="(#ppt_w*0.50)" calcmode="lin" valueType="num">
                                      <p:cBhvr>
                                        <p:cTn id="37" dur="250" decel="50000" autoRev="1" fill="hold">
                                          <p:stCondLst>
                                            <p:cond delay="0"/>
                                          </p:stCondLst>
                                        </p:cTn>
                                        <p:tgtEl>
                                          <p:spTgt spid="3">
                                            <p:txEl>
                                              <p:pRg st="4" end="4"/>
                                            </p:txEl>
                                          </p:spTgt>
                                        </p:tgtEl>
                                        <p:attrNameLst>
                                          <p:attrName>ppt_x</p:attrName>
                                        </p:attrNameLst>
                                      </p:cBhvr>
                                    </p:anim>
                                    <p:anim from="(-#ppt_h/2)" to="(#ppt_y)" calcmode="lin" valueType="num">
                                      <p:cBhvr>
                                        <p:cTn id="38" dur="500" fill="hold">
                                          <p:stCondLst>
                                            <p:cond delay="0"/>
                                          </p:stCondLst>
                                        </p:cTn>
                                        <p:tgtEl>
                                          <p:spTgt spid="3">
                                            <p:txEl>
                                              <p:pRg st="4" end="4"/>
                                            </p:txEl>
                                          </p:spTgt>
                                        </p:tgtEl>
                                        <p:attrNameLst>
                                          <p:attrName>ppt_y</p:attrName>
                                        </p:attrNameLst>
                                      </p:cBhvr>
                                    </p:anim>
                                    <p:animRot by="21600000">
                                      <p:cBhvr>
                                        <p:cTn id="39" dur="500" fill="hold">
                                          <p:stCondLst>
                                            <p:cond delay="0"/>
                                          </p:stCondLst>
                                        </p:cTn>
                                        <p:tgtEl>
                                          <p:spTgt spid="3">
                                            <p:txEl>
                                              <p:pRg st="4" end="4"/>
                                            </p:txEl>
                                          </p:spTgt>
                                        </p:tgtEl>
                                        <p:attrNameLst>
                                          <p:attrName>r</p:attrName>
                                        </p:attrNameLst>
                                      </p:cBhvr>
                                    </p:animRo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p:cTn id="44" dur="2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5" dur="20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6"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a:extLst>
              <a:ext uri="{FF2B5EF4-FFF2-40B4-BE49-F238E27FC236}">
                <a16:creationId xmlns:a16="http://schemas.microsoft.com/office/drawing/2014/main" id="{A08A91CF-B4D7-9169-8884-2B5A29D20A5E}"/>
              </a:ext>
            </a:extLst>
          </p:cNvPr>
          <p:cNvPicPr>
            <a:picLocks noChangeAspect="1"/>
          </p:cNvPicPr>
          <p:nvPr/>
        </p:nvPicPr>
        <p:blipFill>
          <a:blip r:embed="rId2">
            <a:extLst>
              <a:ext uri="{BEBA8EAE-BF5A-486C-A8C5-ECC9F3942E4B}">
                <a14:imgProps xmlns:a14="http://schemas.microsoft.com/office/drawing/2010/main">
                  <a14:imgLayer r:embed="rId3">
                    <a14:imgEffect>
                      <a14:artisticCement/>
                    </a14:imgEffect>
                  </a14:imgLayer>
                </a14:imgProps>
              </a:ext>
            </a:extLst>
          </a:blip>
          <a:srcRect l="33108"/>
          <a:stretch>
            <a:fillRect/>
          </a:stretch>
        </p:blipFill>
        <p:spPr>
          <a:xfrm>
            <a:off x="20" y="10"/>
            <a:ext cx="5473317"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Marcador de contenido 2">
            <a:extLst>
              <a:ext uri="{FF2B5EF4-FFF2-40B4-BE49-F238E27FC236}">
                <a16:creationId xmlns:a16="http://schemas.microsoft.com/office/drawing/2014/main" id="{CD37C4C8-D36A-73CA-9D3B-802BEC239695}"/>
              </a:ext>
            </a:extLst>
          </p:cNvPr>
          <p:cNvSpPr>
            <a:spLocks noGrp="1"/>
          </p:cNvSpPr>
          <p:nvPr>
            <p:ph idx="1"/>
          </p:nvPr>
        </p:nvSpPr>
        <p:spPr>
          <a:xfrm>
            <a:off x="5473337" y="287383"/>
            <a:ext cx="6466114" cy="6374674"/>
          </a:xfrm>
        </p:spPr>
        <p:txBody>
          <a:bodyPr>
            <a:normAutofit/>
          </a:bodyPr>
          <a:lstStyle/>
          <a:p>
            <a:pPr marL="0" indent="0">
              <a:buNone/>
            </a:pPr>
            <a:endParaRPr lang="es-EC" b="1" i="1" dirty="0">
              <a:ln>
                <a:solidFill>
                  <a:schemeClr val="tx1"/>
                </a:solidFill>
              </a:ln>
              <a:effectLst>
                <a:outerShdw blurRad="50800" dist="38100" dir="2700000" algn="tl">
                  <a:srgbClr val="000000">
                    <a:alpha val="40000"/>
                  </a:srgbClr>
                </a:outerShdw>
              </a:effectLst>
              <a:latin typeface="Maiandra GD" panose="020E0502030308020204" pitchFamily="34" charset="0"/>
            </a:endParaRPr>
          </a:p>
          <a:p>
            <a:pPr marL="0" indent="0">
              <a:buNone/>
            </a:pPr>
            <a:r>
              <a:rPr lang="es-EC" b="1" i="1" dirty="0">
                <a:ln>
                  <a:solidFill>
                    <a:schemeClr val="tx1"/>
                  </a:solidFill>
                </a:ln>
                <a:solidFill>
                  <a:schemeClr val="accent3">
                    <a:lumMod val="60000"/>
                    <a:lumOff val="40000"/>
                  </a:schemeClr>
                </a:solidFill>
                <a:effectLst>
                  <a:outerShdw blurRad="38100" dist="38100" dir="2700000" algn="tl">
                    <a:srgbClr val="000000">
                      <a:alpha val="43137"/>
                    </a:srgbClr>
                  </a:outerShdw>
                </a:effectLst>
                <a:latin typeface="Maiandra GD" panose="020E0502030308020204" pitchFamily="34" charset="0"/>
              </a:rPr>
              <a:t>“Al que venciere…” </a:t>
            </a:r>
            <a:r>
              <a:rPr lang="es-EC" b="1" dirty="0">
                <a:ln>
                  <a:solidFill>
                    <a:schemeClr val="tx1"/>
                  </a:solidFill>
                </a:ln>
                <a:solidFill>
                  <a:schemeClr val="accent3">
                    <a:lumMod val="60000"/>
                    <a:lumOff val="40000"/>
                  </a:schemeClr>
                </a:solidFill>
                <a:effectLst>
                  <a:outerShdw blurRad="38100" dist="38100" dir="2700000" algn="tl">
                    <a:srgbClr val="000000">
                      <a:alpha val="43137"/>
                    </a:srgbClr>
                  </a:outerShdw>
                </a:effectLst>
                <a:latin typeface="Maiandra GD" panose="020E0502030308020204" pitchFamily="34" charset="0"/>
              </a:rPr>
              <a:t> </a:t>
            </a:r>
            <a:r>
              <a:rPr lang="es-EC" b="1" dirty="0">
                <a:ln>
                  <a:solidFill>
                    <a:schemeClr val="tx1"/>
                  </a:solidFill>
                </a:ln>
                <a:effectLst>
                  <a:outerShdw blurRad="38100" dist="38100" dir="2700000" algn="tl">
                    <a:srgbClr val="000000">
                      <a:alpha val="43137"/>
                    </a:srgbClr>
                  </a:outerShdw>
                </a:effectLst>
                <a:latin typeface="Maiandra GD" panose="020E0502030308020204" pitchFamily="34" charset="0"/>
              </a:rPr>
              <a:t>(</a:t>
            </a:r>
            <a:r>
              <a:rPr lang="es-EC" b="1" dirty="0">
                <a:ln>
                  <a:solidFill>
                    <a:schemeClr val="tx1"/>
                  </a:solidFill>
                </a:ln>
                <a:solidFill>
                  <a:srgbClr val="0000FF"/>
                </a:solidFill>
                <a:effectLst>
                  <a:outerShdw blurRad="38100" dist="38100" dir="2700000" algn="tl">
                    <a:srgbClr val="000000">
                      <a:alpha val="43137"/>
                    </a:srgbClr>
                  </a:outerShdw>
                </a:effectLst>
                <a:latin typeface="Maiandra GD" panose="020E0502030308020204" pitchFamily="34" charset="0"/>
              </a:rPr>
              <a:t>v.21</a:t>
            </a:r>
            <a:r>
              <a:rPr lang="es-EC" b="1" dirty="0">
                <a:ln>
                  <a:solidFill>
                    <a:schemeClr val="tx1"/>
                  </a:solidFill>
                </a:ln>
                <a:effectLst>
                  <a:outerShdw blurRad="38100" dist="38100" dir="2700000" algn="tl">
                    <a:srgbClr val="000000">
                      <a:alpha val="43137"/>
                    </a:srgbClr>
                  </a:outerShdw>
                </a:effectLst>
                <a:latin typeface="Maiandra GD" panose="020E0502030308020204" pitchFamily="34" charset="0"/>
              </a:rPr>
              <a:t>)</a:t>
            </a:r>
          </a:p>
          <a:p>
            <a:pPr marL="0" indent="0">
              <a:buNone/>
            </a:pPr>
            <a:r>
              <a:rPr lang="en-US" dirty="0">
                <a:effectLst>
                  <a:outerShdw blurRad="38100" dist="38100" dir="2700000" algn="tl">
                    <a:srgbClr val="000000">
                      <a:alpha val="43137"/>
                    </a:srgbClr>
                  </a:outerShdw>
                </a:effectLst>
                <a:latin typeface="Maiandra GD" panose="020E0502030308020204" pitchFamily="34" charset="0"/>
              </a:rPr>
              <a:t>Esta es </a:t>
            </a:r>
            <a:r>
              <a:rPr lang="en-US" dirty="0" err="1">
                <a:effectLst>
                  <a:outerShdw blurRad="38100" dist="38100" dir="2700000" algn="tl">
                    <a:srgbClr val="000000">
                      <a:alpha val="43137"/>
                    </a:srgbClr>
                  </a:outerShdw>
                </a:effectLst>
                <a:latin typeface="Maiandra GD" panose="020E0502030308020204" pitchFamily="34" charset="0"/>
              </a:rPr>
              <a:t>una</a:t>
            </a:r>
            <a:r>
              <a:rPr lang="en-US" dirty="0">
                <a:effectLst>
                  <a:outerShdw blurRad="38100" dist="38100" dir="2700000" algn="tl">
                    <a:srgbClr val="000000">
                      <a:alpha val="43137"/>
                    </a:srgbClr>
                  </a:outerShdw>
                </a:effectLst>
                <a:latin typeface="Maiandra GD" panose="020E0502030308020204" pitchFamily="34" charset="0"/>
              </a:rPr>
              <a:t> </a:t>
            </a:r>
            <a:r>
              <a:rPr lang="en-US" dirty="0" err="1">
                <a:effectLst>
                  <a:outerShdw blurRad="38100" dist="38100" dir="2700000" algn="tl">
                    <a:srgbClr val="000000">
                      <a:alpha val="43137"/>
                    </a:srgbClr>
                  </a:outerShdw>
                </a:effectLst>
                <a:latin typeface="Maiandra GD" panose="020E0502030308020204" pitchFamily="34" charset="0"/>
              </a:rPr>
              <a:t>distinción</a:t>
            </a:r>
            <a:r>
              <a:rPr lang="en-US" dirty="0">
                <a:effectLst>
                  <a:outerShdw blurRad="38100" dist="38100" dir="2700000" algn="tl">
                    <a:srgbClr val="000000">
                      <a:alpha val="43137"/>
                    </a:srgbClr>
                  </a:outerShdw>
                </a:effectLst>
                <a:latin typeface="Maiandra GD" panose="020E0502030308020204" pitchFamily="34" charset="0"/>
              </a:rPr>
              <a:t> de honor </a:t>
            </a:r>
            <a:r>
              <a:rPr lang="en-US" dirty="0" err="1">
                <a:effectLst>
                  <a:outerShdw blurRad="38100" dist="38100" dir="2700000" algn="tl">
                    <a:srgbClr val="000000">
                      <a:alpha val="43137"/>
                    </a:srgbClr>
                  </a:outerShdw>
                </a:effectLst>
                <a:latin typeface="Maiandra GD" panose="020E0502030308020204" pitchFamily="34" charset="0"/>
              </a:rPr>
              <a:t>que</a:t>
            </a:r>
            <a:r>
              <a:rPr lang="en-US" dirty="0">
                <a:effectLst>
                  <a:outerShdw blurRad="38100" dist="38100" dir="2700000" algn="tl">
                    <a:srgbClr val="000000">
                      <a:alpha val="43137"/>
                    </a:srgbClr>
                  </a:outerShdw>
                </a:effectLst>
                <a:latin typeface="Maiandra GD" panose="020E0502030308020204" pitchFamily="34" charset="0"/>
              </a:rPr>
              <a:t> el </a:t>
            </a:r>
            <a:r>
              <a:rPr lang="en-US" dirty="0" err="1">
                <a:effectLst>
                  <a:outerShdw blurRad="38100" dist="38100" dir="2700000" algn="tl">
                    <a:srgbClr val="000000">
                      <a:alpha val="43137"/>
                    </a:srgbClr>
                  </a:outerShdw>
                </a:effectLst>
                <a:latin typeface="Maiandra GD" panose="020E0502030308020204" pitchFamily="34" charset="0"/>
              </a:rPr>
              <a:t>Señor</a:t>
            </a:r>
            <a:r>
              <a:rPr lang="en-US" dirty="0">
                <a:effectLst>
                  <a:outerShdw blurRad="38100" dist="38100" dir="2700000" algn="tl">
                    <a:srgbClr val="000000">
                      <a:alpha val="43137"/>
                    </a:srgbClr>
                  </a:outerShdw>
                </a:effectLst>
                <a:latin typeface="Maiandra GD" panose="020E0502030308020204" pitchFamily="34" charset="0"/>
              </a:rPr>
              <a:t> </a:t>
            </a:r>
            <a:r>
              <a:rPr lang="en-US" dirty="0" err="1">
                <a:effectLst>
                  <a:outerShdw blurRad="38100" dist="38100" dir="2700000" algn="tl">
                    <a:srgbClr val="000000">
                      <a:alpha val="43137"/>
                    </a:srgbClr>
                  </a:outerShdw>
                </a:effectLst>
                <a:latin typeface="Maiandra GD" panose="020E0502030308020204" pitchFamily="34" charset="0"/>
              </a:rPr>
              <a:t>ofrece</a:t>
            </a:r>
            <a:r>
              <a:rPr lang="en-US" dirty="0">
                <a:effectLst>
                  <a:outerShdw blurRad="38100" dist="38100" dir="2700000" algn="tl">
                    <a:srgbClr val="000000">
                      <a:alpha val="43137"/>
                    </a:srgbClr>
                  </a:outerShdw>
                </a:effectLst>
                <a:latin typeface="Maiandra GD" panose="020E0502030308020204" pitchFamily="34" charset="0"/>
              </a:rPr>
              <a:t>, </a:t>
            </a:r>
            <a:r>
              <a:rPr lang="en-US" dirty="0" err="1">
                <a:effectLst>
                  <a:outerShdw blurRad="38100" dist="38100" dir="2700000" algn="tl">
                    <a:srgbClr val="000000">
                      <a:alpha val="43137"/>
                    </a:srgbClr>
                  </a:outerShdw>
                </a:effectLst>
                <a:latin typeface="Maiandra GD" panose="020E0502030308020204" pitchFamily="34" charset="0"/>
              </a:rPr>
              <a:t>compartiendo</a:t>
            </a:r>
            <a:r>
              <a:rPr lang="en-US" dirty="0">
                <a:effectLst>
                  <a:outerShdw blurRad="38100" dist="38100" dir="2700000" algn="tl">
                    <a:srgbClr val="000000">
                      <a:alpha val="43137"/>
                    </a:srgbClr>
                  </a:outerShdw>
                </a:effectLst>
                <a:latin typeface="Maiandra GD" panose="020E0502030308020204" pitchFamily="34" charset="0"/>
              </a:rPr>
              <a:t> con </a:t>
            </a:r>
            <a:r>
              <a:rPr lang="en-US" dirty="0" err="1">
                <a:effectLst>
                  <a:outerShdw blurRad="38100" dist="38100" dir="2700000" algn="tl">
                    <a:srgbClr val="000000">
                      <a:alpha val="43137"/>
                    </a:srgbClr>
                  </a:outerShdw>
                </a:effectLst>
                <a:latin typeface="Maiandra GD" panose="020E0502030308020204" pitchFamily="34" charset="0"/>
              </a:rPr>
              <a:t>Él</a:t>
            </a:r>
            <a:r>
              <a:rPr lang="en-US" dirty="0">
                <a:effectLst>
                  <a:outerShdw blurRad="38100" dist="38100" dir="2700000" algn="tl">
                    <a:srgbClr val="000000">
                      <a:alpha val="43137"/>
                    </a:srgbClr>
                  </a:outerShdw>
                </a:effectLst>
                <a:latin typeface="Maiandra GD" panose="020E0502030308020204" pitchFamily="34" charset="0"/>
              </a:rPr>
              <a:t> </a:t>
            </a:r>
            <a:r>
              <a:rPr lang="en-US" dirty="0" err="1">
                <a:effectLst>
                  <a:outerShdw blurRad="38100" dist="38100" dir="2700000" algn="tl">
                    <a:srgbClr val="000000">
                      <a:alpha val="43137"/>
                    </a:srgbClr>
                  </a:outerShdw>
                </a:effectLst>
                <a:latin typeface="Maiandra GD" panose="020E0502030308020204" pitchFamily="34" charset="0"/>
              </a:rPr>
              <a:t>en</a:t>
            </a:r>
            <a:r>
              <a:rPr lang="en-US" dirty="0">
                <a:effectLst>
                  <a:outerShdw blurRad="38100" dist="38100" dir="2700000" algn="tl">
                    <a:srgbClr val="000000">
                      <a:alpha val="43137"/>
                    </a:srgbClr>
                  </a:outerShdw>
                </a:effectLst>
                <a:latin typeface="Maiandra GD" panose="020E0502030308020204" pitchFamily="34" charset="0"/>
              </a:rPr>
              <a:t> Su </a:t>
            </a:r>
            <a:r>
              <a:rPr lang="en-US" dirty="0" err="1">
                <a:effectLst>
                  <a:outerShdw blurRad="38100" dist="38100" dir="2700000" algn="tl">
                    <a:srgbClr val="000000">
                      <a:alpha val="43137"/>
                    </a:srgbClr>
                  </a:outerShdw>
                </a:effectLst>
                <a:latin typeface="Maiandra GD" panose="020E0502030308020204" pitchFamily="34" charset="0"/>
              </a:rPr>
              <a:t>ambiente</a:t>
            </a:r>
            <a:r>
              <a:rPr lang="en-US" dirty="0">
                <a:effectLst>
                  <a:outerShdw blurRad="38100" dist="38100" dir="2700000" algn="tl">
                    <a:srgbClr val="000000">
                      <a:alpha val="43137"/>
                    </a:srgbClr>
                  </a:outerShdw>
                </a:effectLst>
                <a:latin typeface="Maiandra GD" panose="020E0502030308020204" pitchFamily="34" charset="0"/>
              </a:rPr>
              <a:t> de gloria. </a:t>
            </a:r>
          </a:p>
          <a:p>
            <a:pPr marL="0" indent="0">
              <a:buNone/>
            </a:pPr>
            <a:r>
              <a:rPr lang="es-EC" b="1" i="1" dirty="0">
                <a:ln>
                  <a:solidFill>
                    <a:schemeClr val="tx1"/>
                  </a:solidFill>
                </a:ln>
                <a:solidFill>
                  <a:schemeClr val="accent3">
                    <a:lumMod val="60000"/>
                    <a:lumOff val="40000"/>
                  </a:schemeClr>
                </a:solidFill>
                <a:effectLst>
                  <a:outerShdw blurRad="38100" dist="38100" dir="2700000" algn="tl">
                    <a:srgbClr val="000000">
                      <a:alpha val="43137"/>
                    </a:srgbClr>
                  </a:outerShdw>
                </a:effectLst>
                <a:latin typeface="Maiandra GD" panose="020E0502030308020204" pitchFamily="34" charset="0"/>
              </a:rPr>
              <a:t>“El que tiene oídos…” </a:t>
            </a:r>
            <a:r>
              <a:rPr lang="es-EC" b="1" dirty="0">
                <a:ln>
                  <a:solidFill>
                    <a:schemeClr val="tx1"/>
                  </a:solidFill>
                </a:ln>
                <a:solidFill>
                  <a:schemeClr val="accent3">
                    <a:lumMod val="60000"/>
                    <a:lumOff val="40000"/>
                  </a:schemeClr>
                </a:solidFill>
                <a:effectLst>
                  <a:outerShdw blurRad="38100" dist="38100" dir="2700000" algn="tl">
                    <a:srgbClr val="000000">
                      <a:alpha val="43137"/>
                    </a:srgbClr>
                  </a:outerShdw>
                </a:effectLst>
                <a:latin typeface="Maiandra GD" panose="020E0502030308020204" pitchFamily="34" charset="0"/>
              </a:rPr>
              <a:t> </a:t>
            </a:r>
            <a:r>
              <a:rPr lang="es-EC" b="1" dirty="0">
                <a:ln>
                  <a:solidFill>
                    <a:schemeClr val="tx1"/>
                  </a:solidFill>
                </a:ln>
                <a:effectLst>
                  <a:outerShdw blurRad="38100" dist="38100" dir="2700000" algn="tl">
                    <a:srgbClr val="000000">
                      <a:alpha val="43137"/>
                    </a:srgbClr>
                  </a:outerShdw>
                </a:effectLst>
                <a:latin typeface="Maiandra GD" panose="020E0502030308020204" pitchFamily="34" charset="0"/>
              </a:rPr>
              <a:t>(v.22)</a:t>
            </a:r>
          </a:p>
          <a:p>
            <a:pPr marL="0" indent="0">
              <a:buNone/>
            </a:pPr>
            <a:r>
              <a:rPr lang="en-US" dirty="0">
                <a:effectLst>
                  <a:outerShdw blurRad="38100" dist="38100" dir="2700000" algn="tl">
                    <a:srgbClr val="000000">
                      <a:alpha val="43137"/>
                    </a:srgbClr>
                  </a:outerShdw>
                </a:effectLst>
                <a:latin typeface="Maiandra GD" panose="020E0502030308020204" pitchFamily="34" charset="0"/>
              </a:rPr>
              <a:t>Y a </a:t>
            </a:r>
            <a:r>
              <a:rPr lang="en-US" dirty="0" err="1">
                <a:effectLst>
                  <a:outerShdw blurRad="38100" dist="38100" dir="2700000" algn="tl">
                    <a:srgbClr val="000000">
                      <a:alpha val="43137"/>
                    </a:srgbClr>
                  </a:outerShdw>
                </a:effectLst>
                <a:latin typeface="Maiandra GD" panose="020E0502030308020204" pitchFamily="34" charset="0"/>
              </a:rPr>
              <a:t>cada</a:t>
            </a:r>
            <a:r>
              <a:rPr lang="en-US" dirty="0">
                <a:effectLst>
                  <a:outerShdw blurRad="38100" dist="38100" dir="2700000" algn="tl">
                    <a:srgbClr val="000000">
                      <a:alpha val="43137"/>
                    </a:srgbClr>
                  </a:outerShdw>
                </a:effectLst>
                <a:latin typeface="Maiandra GD" panose="020E0502030308020204" pitchFamily="34" charset="0"/>
              </a:rPr>
              <a:t> Iglesia el Espíritu Santo </a:t>
            </a:r>
            <a:r>
              <a:rPr lang="en-US" dirty="0" err="1">
                <a:effectLst>
                  <a:outerShdw blurRad="38100" dist="38100" dir="2700000" algn="tl">
                    <a:srgbClr val="000000">
                      <a:alpha val="43137"/>
                    </a:srgbClr>
                  </a:outerShdw>
                </a:effectLst>
                <a:latin typeface="Maiandra GD" panose="020E0502030308020204" pitchFamily="34" charset="0"/>
              </a:rPr>
              <a:t>habla</a:t>
            </a:r>
            <a:r>
              <a:rPr lang="en-US" dirty="0">
                <a:effectLst>
                  <a:outerShdw blurRad="38100" dist="38100" dir="2700000" algn="tl">
                    <a:srgbClr val="000000">
                      <a:alpha val="43137"/>
                    </a:srgbClr>
                  </a:outerShdw>
                </a:effectLst>
                <a:latin typeface="Maiandra GD" panose="020E0502030308020204" pitchFamily="34" charset="0"/>
              </a:rPr>
              <a:t>, </a:t>
            </a:r>
            <a:r>
              <a:rPr lang="en-US" dirty="0" err="1">
                <a:effectLst>
                  <a:outerShdw blurRad="38100" dist="38100" dir="2700000" algn="tl">
                    <a:srgbClr val="000000">
                      <a:alpha val="43137"/>
                    </a:srgbClr>
                  </a:outerShdw>
                </a:effectLst>
                <a:latin typeface="Maiandra GD" panose="020E0502030308020204" pitchFamily="34" charset="0"/>
              </a:rPr>
              <a:t>guiando</a:t>
            </a:r>
            <a:r>
              <a:rPr lang="en-US" dirty="0">
                <a:effectLst>
                  <a:outerShdw blurRad="38100" dist="38100" dir="2700000" algn="tl">
                    <a:srgbClr val="000000">
                      <a:alpha val="43137"/>
                    </a:srgbClr>
                  </a:outerShdw>
                </a:effectLst>
                <a:latin typeface="Maiandra GD" panose="020E0502030308020204" pitchFamily="34" charset="0"/>
              </a:rPr>
              <a:t> </a:t>
            </a:r>
            <a:r>
              <a:rPr lang="en-US" dirty="0" err="1">
                <a:effectLst>
                  <a:outerShdw blurRad="38100" dist="38100" dir="2700000" algn="tl">
                    <a:srgbClr val="000000">
                      <a:alpha val="43137"/>
                    </a:srgbClr>
                  </a:outerShdw>
                </a:effectLst>
                <a:latin typeface="Maiandra GD" panose="020E0502030308020204" pitchFamily="34" charset="0"/>
              </a:rPr>
              <a:t>en</a:t>
            </a:r>
            <a:r>
              <a:rPr lang="en-US" dirty="0">
                <a:effectLst>
                  <a:outerShdw blurRad="38100" dist="38100" dir="2700000" algn="tl">
                    <a:srgbClr val="000000">
                      <a:alpha val="43137"/>
                    </a:srgbClr>
                  </a:outerShdw>
                </a:effectLst>
                <a:latin typeface="Maiandra GD" panose="020E0502030308020204" pitchFamily="34" charset="0"/>
              </a:rPr>
              <a:t> la </a:t>
            </a:r>
            <a:r>
              <a:rPr lang="en-US" dirty="0" err="1">
                <a:effectLst>
                  <a:outerShdw blurRad="38100" dist="38100" dir="2700000" algn="tl">
                    <a:srgbClr val="000000">
                      <a:alpha val="43137"/>
                    </a:srgbClr>
                  </a:outerShdw>
                </a:effectLst>
                <a:latin typeface="Maiandra GD" panose="020E0502030308020204" pitchFamily="34" charset="0"/>
              </a:rPr>
              <a:t>voluntad</a:t>
            </a:r>
            <a:r>
              <a:rPr lang="en-US" dirty="0">
                <a:effectLst>
                  <a:outerShdw blurRad="38100" dist="38100" dir="2700000" algn="tl">
                    <a:srgbClr val="000000">
                      <a:alpha val="43137"/>
                    </a:srgbClr>
                  </a:outerShdw>
                </a:effectLst>
                <a:latin typeface="Maiandra GD" panose="020E0502030308020204" pitchFamily="34" charset="0"/>
              </a:rPr>
              <a:t> de Dios, </a:t>
            </a:r>
            <a:r>
              <a:rPr lang="en-US" dirty="0" err="1">
                <a:effectLst>
                  <a:outerShdw blurRad="38100" dist="38100" dir="2700000" algn="tl">
                    <a:srgbClr val="000000">
                      <a:alpha val="43137"/>
                    </a:srgbClr>
                  </a:outerShdw>
                </a:effectLst>
                <a:latin typeface="Maiandra GD" panose="020E0502030308020204" pitchFamily="34" charset="0"/>
              </a:rPr>
              <a:t>empoderando</a:t>
            </a:r>
            <a:r>
              <a:rPr lang="en-US" dirty="0">
                <a:effectLst>
                  <a:outerShdw blurRad="38100" dist="38100" dir="2700000" algn="tl">
                    <a:srgbClr val="000000">
                      <a:alpha val="43137"/>
                    </a:srgbClr>
                  </a:outerShdw>
                </a:effectLst>
                <a:latin typeface="Maiandra GD" panose="020E0502030308020204" pitchFamily="34" charset="0"/>
              </a:rPr>
              <a:t> a Sus </a:t>
            </a:r>
            <a:r>
              <a:rPr lang="en-US" dirty="0" err="1">
                <a:effectLst>
                  <a:outerShdw blurRad="38100" dist="38100" dir="2700000" algn="tl">
                    <a:srgbClr val="000000">
                      <a:alpha val="43137"/>
                    </a:srgbClr>
                  </a:outerShdw>
                </a:effectLst>
                <a:latin typeface="Maiandra GD" panose="020E0502030308020204" pitchFamily="34" charset="0"/>
              </a:rPr>
              <a:t>siervos</a:t>
            </a:r>
            <a:r>
              <a:rPr lang="en-US" dirty="0">
                <a:effectLst>
                  <a:outerShdw blurRad="38100" dist="38100" dir="2700000" algn="tl">
                    <a:srgbClr val="000000">
                      <a:alpha val="43137"/>
                    </a:srgbClr>
                  </a:outerShdw>
                </a:effectLst>
                <a:latin typeface="Maiandra GD" panose="020E0502030308020204" pitchFamily="34" charset="0"/>
              </a:rPr>
              <a:t> para </a:t>
            </a:r>
            <a:r>
              <a:rPr lang="en-US" dirty="0" err="1">
                <a:effectLst>
                  <a:outerShdw blurRad="38100" dist="38100" dir="2700000" algn="tl">
                    <a:srgbClr val="000000">
                      <a:alpha val="43137"/>
                    </a:srgbClr>
                  </a:outerShdw>
                </a:effectLst>
                <a:latin typeface="Maiandra GD" panose="020E0502030308020204" pitchFamily="34" charset="0"/>
              </a:rPr>
              <a:t>cumplir</a:t>
            </a:r>
            <a:r>
              <a:rPr lang="en-US" dirty="0">
                <a:effectLst>
                  <a:outerShdw blurRad="38100" dist="38100" dir="2700000" algn="tl">
                    <a:srgbClr val="000000">
                      <a:alpha val="43137"/>
                    </a:srgbClr>
                  </a:outerShdw>
                </a:effectLst>
                <a:latin typeface="Maiandra GD" panose="020E0502030308020204" pitchFamily="34" charset="0"/>
              </a:rPr>
              <a:t> la gran </a:t>
            </a:r>
            <a:r>
              <a:rPr lang="en-US" dirty="0" err="1">
                <a:effectLst>
                  <a:outerShdw blurRad="38100" dist="38100" dir="2700000" algn="tl">
                    <a:srgbClr val="000000">
                      <a:alpha val="43137"/>
                    </a:srgbClr>
                  </a:outerShdw>
                </a:effectLst>
                <a:latin typeface="Maiandra GD" panose="020E0502030308020204" pitchFamily="34" charset="0"/>
              </a:rPr>
              <a:t>comisión</a:t>
            </a:r>
            <a:r>
              <a:rPr lang="en-US" dirty="0">
                <a:effectLst>
                  <a:outerShdw blurRad="38100" dist="38100" dir="2700000" algn="tl">
                    <a:srgbClr val="000000">
                      <a:alpha val="43137"/>
                    </a:srgbClr>
                  </a:outerShdw>
                </a:effectLst>
                <a:latin typeface="Maiandra GD" panose="020E0502030308020204" pitchFamily="34" charset="0"/>
              </a:rPr>
              <a:t>, </a:t>
            </a:r>
            <a:r>
              <a:rPr lang="en-US" dirty="0" err="1">
                <a:effectLst>
                  <a:outerShdw blurRad="38100" dist="38100" dir="2700000" algn="tl">
                    <a:srgbClr val="000000">
                      <a:alpha val="43137"/>
                    </a:srgbClr>
                  </a:outerShdw>
                </a:effectLst>
                <a:latin typeface="Maiandra GD" panose="020E0502030308020204" pitchFamily="34" charset="0"/>
              </a:rPr>
              <a:t>santificando</a:t>
            </a:r>
            <a:r>
              <a:rPr lang="en-US" dirty="0">
                <a:effectLst>
                  <a:outerShdw blurRad="38100" dist="38100" dir="2700000" algn="tl">
                    <a:srgbClr val="000000">
                      <a:alpha val="43137"/>
                    </a:srgbClr>
                  </a:outerShdw>
                </a:effectLst>
                <a:latin typeface="Maiandra GD" panose="020E0502030308020204" pitchFamily="34" charset="0"/>
              </a:rPr>
              <a:t> a </a:t>
            </a:r>
            <a:r>
              <a:rPr lang="en-US" dirty="0" err="1">
                <a:effectLst>
                  <a:outerShdw blurRad="38100" dist="38100" dir="2700000" algn="tl">
                    <a:srgbClr val="000000">
                      <a:alpha val="43137"/>
                    </a:srgbClr>
                  </a:outerShdw>
                </a:effectLst>
                <a:latin typeface="Maiandra GD" panose="020E0502030308020204" pitchFamily="34" charset="0"/>
              </a:rPr>
              <a:t>los</a:t>
            </a:r>
            <a:r>
              <a:rPr lang="en-US" dirty="0">
                <a:effectLst>
                  <a:outerShdw blurRad="38100" dist="38100" dir="2700000" algn="tl">
                    <a:srgbClr val="000000">
                      <a:alpha val="43137"/>
                    </a:srgbClr>
                  </a:outerShdw>
                </a:effectLst>
                <a:latin typeface="Maiandra GD" panose="020E0502030308020204" pitchFamily="34" charset="0"/>
              </a:rPr>
              <a:t> </a:t>
            </a:r>
            <a:r>
              <a:rPr lang="en-US" dirty="0" err="1">
                <a:effectLst>
                  <a:outerShdw blurRad="38100" dist="38100" dir="2700000" algn="tl">
                    <a:srgbClr val="000000">
                      <a:alpha val="43137"/>
                    </a:srgbClr>
                  </a:outerShdw>
                </a:effectLst>
                <a:latin typeface="Maiandra GD" panose="020E0502030308020204" pitchFamily="34" charset="0"/>
              </a:rPr>
              <a:t>creyentes</a:t>
            </a:r>
            <a:r>
              <a:rPr lang="en-US" dirty="0">
                <a:effectLst>
                  <a:outerShdw blurRad="38100" dist="38100" dir="2700000" algn="tl">
                    <a:srgbClr val="000000">
                      <a:alpha val="43137"/>
                    </a:srgbClr>
                  </a:outerShdw>
                </a:effectLst>
                <a:latin typeface="Maiandra GD" panose="020E0502030308020204" pitchFamily="34" charset="0"/>
              </a:rPr>
              <a:t> para </a:t>
            </a:r>
            <a:r>
              <a:rPr lang="en-US" dirty="0" err="1">
                <a:effectLst>
                  <a:outerShdw blurRad="38100" dist="38100" dir="2700000" algn="tl">
                    <a:srgbClr val="000000">
                      <a:alpha val="43137"/>
                    </a:srgbClr>
                  </a:outerShdw>
                </a:effectLst>
                <a:latin typeface="Maiandra GD" panose="020E0502030308020204" pitchFamily="34" charset="0"/>
              </a:rPr>
              <a:t>permanecer</a:t>
            </a:r>
            <a:r>
              <a:rPr lang="en-US" dirty="0">
                <a:effectLst>
                  <a:outerShdw blurRad="38100" dist="38100" dir="2700000" algn="tl">
                    <a:srgbClr val="000000">
                      <a:alpha val="43137"/>
                    </a:srgbClr>
                  </a:outerShdw>
                </a:effectLst>
                <a:latin typeface="Maiandra GD" panose="020E0502030308020204" pitchFamily="34" charset="0"/>
              </a:rPr>
              <a:t> </a:t>
            </a:r>
            <a:r>
              <a:rPr lang="en-US" dirty="0" err="1">
                <a:effectLst>
                  <a:outerShdw blurRad="38100" dist="38100" dir="2700000" algn="tl">
                    <a:srgbClr val="000000">
                      <a:alpha val="43137"/>
                    </a:srgbClr>
                  </a:outerShdw>
                </a:effectLst>
                <a:latin typeface="Maiandra GD" panose="020E0502030308020204" pitchFamily="34" charset="0"/>
              </a:rPr>
              <a:t>firmes</a:t>
            </a:r>
            <a:r>
              <a:rPr lang="en-US" dirty="0">
                <a:effectLst>
                  <a:outerShdw blurRad="38100" dist="38100" dir="2700000" algn="tl">
                    <a:srgbClr val="000000">
                      <a:alpha val="43137"/>
                    </a:srgbClr>
                  </a:outerShdw>
                </a:effectLst>
                <a:latin typeface="Maiandra GD" panose="020E0502030308020204" pitchFamily="34" charset="0"/>
              </a:rPr>
              <a:t> </a:t>
            </a:r>
            <a:r>
              <a:rPr lang="en-US" dirty="0" err="1">
                <a:effectLst>
                  <a:outerShdw blurRad="38100" dist="38100" dir="2700000" algn="tl">
                    <a:srgbClr val="000000">
                      <a:alpha val="43137"/>
                    </a:srgbClr>
                  </a:outerShdw>
                </a:effectLst>
                <a:latin typeface="Maiandra GD" panose="020E0502030308020204" pitchFamily="34" charset="0"/>
              </a:rPr>
              <a:t>esperando</a:t>
            </a:r>
            <a:r>
              <a:rPr lang="en-US" dirty="0">
                <a:effectLst>
                  <a:outerShdw blurRad="38100" dist="38100" dir="2700000" algn="tl">
                    <a:srgbClr val="000000">
                      <a:alpha val="43137"/>
                    </a:srgbClr>
                  </a:outerShdw>
                </a:effectLst>
                <a:latin typeface="Maiandra GD" panose="020E0502030308020204" pitchFamily="34" charset="0"/>
              </a:rPr>
              <a:t> el </a:t>
            </a:r>
            <a:r>
              <a:rPr lang="en-US" dirty="0" err="1">
                <a:effectLst>
                  <a:outerShdw blurRad="38100" dist="38100" dir="2700000" algn="tl">
                    <a:srgbClr val="000000">
                      <a:alpha val="43137"/>
                    </a:srgbClr>
                  </a:outerShdw>
                </a:effectLst>
                <a:latin typeface="Maiandra GD" panose="020E0502030308020204" pitchFamily="34" charset="0"/>
              </a:rPr>
              <a:t>retorno</a:t>
            </a:r>
            <a:r>
              <a:rPr lang="en-US" dirty="0">
                <a:effectLst>
                  <a:outerShdw blurRad="38100" dist="38100" dir="2700000" algn="tl">
                    <a:srgbClr val="000000">
                      <a:alpha val="43137"/>
                    </a:srgbClr>
                  </a:outerShdw>
                </a:effectLst>
                <a:latin typeface="Maiandra GD" panose="020E0502030308020204" pitchFamily="34" charset="0"/>
              </a:rPr>
              <a:t> de Jesucristo.</a:t>
            </a:r>
          </a:p>
          <a:p>
            <a:pPr marL="0" indent="0">
              <a:buNone/>
            </a:pPr>
            <a:endParaRPr lang="en-US" sz="2000" dirty="0">
              <a:latin typeface="Maiandra GD" panose="020E0502030308020204" pitchFamily="34" charset="0"/>
            </a:endParaRPr>
          </a:p>
        </p:txBody>
      </p:sp>
    </p:spTree>
    <p:extLst>
      <p:ext uri="{BB962C8B-B14F-4D97-AF65-F5344CB8AC3E}">
        <p14:creationId xmlns:p14="http://schemas.microsoft.com/office/powerpoint/2010/main" val="294910506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75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plus(in)">
                                      <p:cBhvr>
                                        <p:cTn id="7" dur="3500"/>
                                        <p:tgtEl>
                                          <p:spTgt spid="5"/>
                                        </p:tgtEl>
                                      </p:cBhvr>
                                    </p:animEffect>
                                  </p:childTnLst>
                                </p:cTn>
                              </p:par>
                              <p:par>
                                <p:cTn id="8" presetID="31"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calcmode="lin" valueType="num">
                                      <p:cBhvr>
                                        <p:cTn id="10" dur="3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1" dur="3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2" dur="3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3" dur="30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8" presetClass="entr" presetSubtype="32"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diamond(out)">
                                      <p:cBhvr>
                                        <p:cTn id="18" dur="275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7"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1750"/>
                                        <p:tgtEl>
                                          <p:spTgt spid="3">
                                            <p:txEl>
                                              <p:pRg st="3" end="3"/>
                                            </p:txEl>
                                          </p:spTgt>
                                        </p:tgtEl>
                                      </p:cBhvr>
                                    </p:animEffect>
                                    <p:anim calcmode="lin" valueType="num">
                                      <p:cBhvr>
                                        <p:cTn id="24" dur="175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5" dur="175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wipe(up)">
                                      <p:cBhvr>
                                        <p:cTn id="30" dur="275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CDAF748-5F0C-5266-D55D-65ACA8A75016}"/>
              </a:ext>
            </a:extLst>
          </p:cNvPr>
          <p:cNvSpPr>
            <a:spLocks noGrp="1"/>
          </p:cNvSpPr>
          <p:nvPr>
            <p:ph idx="1"/>
          </p:nvPr>
        </p:nvSpPr>
        <p:spPr>
          <a:xfrm>
            <a:off x="139279" y="163502"/>
            <a:ext cx="11887200" cy="6576413"/>
          </a:xfrm>
        </p:spPr>
        <p:txBody>
          <a:bodyPr>
            <a:normAutofit/>
          </a:bodyPr>
          <a:lstStyle/>
          <a:p>
            <a:pPr marL="0" indent="0">
              <a:buNone/>
            </a:pPr>
            <a:r>
              <a:rPr lang="es-EC" sz="2400" dirty="0">
                <a:effectLst>
                  <a:outerShdw blurRad="38100" dist="38100" dir="2700000" algn="tl">
                    <a:srgbClr val="000000">
                      <a:alpha val="43137"/>
                    </a:srgbClr>
                  </a:outerShdw>
                </a:effectLst>
                <a:latin typeface="Maiandra GD" panose="020E0502030308020204" pitchFamily="34" charset="0"/>
              </a:rPr>
              <a:t>Hemos atendido al mensaje de JESUCRISTO enviado a 7 iglesias del Asia Menor, que expresan realidades posibles de vivir en la iglesia de todos los tiempos. Exhortación, alabanza, reprensión, demanda, advertencia, llamado al arrepentimiento, recompensa fueron constantes en estas iglesias, y frases claves con clara intención.</a:t>
            </a:r>
          </a:p>
          <a:p>
            <a:pPr marL="0" indent="0">
              <a:buNone/>
            </a:pPr>
            <a:endParaRPr lang="en-US" sz="2400" dirty="0">
              <a:effectLst>
                <a:outerShdw blurRad="38100" dist="38100" dir="2700000" algn="tl">
                  <a:srgbClr val="000000">
                    <a:alpha val="43137"/>
                  </a:srgbClr>
                </a:outerShdw>
              </a:effectLst>
              <a:latin typeface="Maiandra GD" panose="020E0502030308020204" pitchFamily="34" charset="0"/>
            </a:endParaRPr>
          </a:p>
        </p:txBody>
      </p:sp>
      <p:pic>
        <p:nvPicPr>
          <p:cNvPr id="4" name="Imagen 3">
            <a:extLst>
              <a:ext uri="{FF2B5EF4-FFF2-40B4-BE49-F238E27FC236}">
                <a16:creationId xmlns:a16="http://schemas.microsoft.com/office/drawing/2014/main" id="{EB0F5204-F712-3C27-AACC-6FA9D2589A0B}"/>
              </a:ext>
            </a:extLst>
          </p:cNvPr>
          <p:cNvPicPr>
            <a:picLocks noChangeAspect="1"/>
          </p:cNvPicPr>
          <p:nvPr/>
        </p:nvPicPr>
        <p:blipFill>
          <a:blip r:embed="rId2"/>
          <a:stretch>
            <a:fillRect/>
          </a:stretch>
        </p:blipFill>
        <p:spPr>
          <a:xfrm>
            <a:off x="78378" y="1574073"/>
            <a:ext cx="12040050" cy="5120425"/>
          </a:xfrm>
          <a:prstGeom prst="rect">
            <a:avLst/>
          </a:prstGeom>
        </p:spPr>
      </p:pic>
    </p:spTree>
    <p:extLst>
      <p:ext uri="{BB962C8B-B14F-4D97-AF65-F5344CB8AC3E}">
        <p14:creationId xmlns:p14="http://schemas.microsoft.com/office/powerpoint/2010/main" val="1079666036"/>
      </p:ext>
    </p:extLst>
  </p:cSld>
  <p:clrMapOvr>
    <a:masterClrMapping/>
  </p:clrMapOvr>
  <mc:AlternateContent xmlns:mc="http://schemas.openxmlformats.org/markup-compatibility/2006">
    <mc:Choice xmlns:p14="http://schemas.microsoft.com/office/powerpoint/2010/main" Requires="p14">
      <p:transition spd="slow" p14:dur="375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outVertical)">
                                      <p:cBhvr>
                                        <p:cTn id="7" dur="3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4)">
                                      <p:cBhvr>
                                        <p:cTn id="12"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94F5844-C0E8-9BB5-AB60-0DDF8B1B1589}"/>
              </a:ext>
            </a:extLst>
          </p:cNvPr>
          <p:cNvPicPr>
            <a:picLocks noChangeAspect="1"/>
          </p:cNvPicPr>
          <p:nvPr/>
        </p:nvPicPr>
        <p:blipFill>
          <a:blip r:embed="rId2"/>
          <a:srcRect l="11543" r="21776" b="1"/>
          <a:stretch>
            <a:fillRect/>
          </a:stretch>
        </p:blipFill>
        <p:spPr>
          <a:xfrm>
            <a:off x="2" y="1587"/>
            <a:ext cx="4783945"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a:effectLst>
            <a:softEdge rad="266700"/>
          </a:effectLst>
        </p:spPr>
      </p:pic>
      <p:sp>
        <p:nvSpPr>
          <p:cNvPr id="3" name="Marcador de contenido 2">
            <a:extLst>
              <a:ext uri="{FF2B5EF4-FFF2-40B4-BE49-F238E27FC236}">
                <a16:creationId xmlns:a16="http://schemas.microsoft.com/office/drawing/2014/main" id="{730BBA5F-E09E-ED1C-884D-89D41EBC01BA}"/>
              </a:ext>
            </a:extLst>
          </p:cNvPr>
          <p:cNvSpPr>
            <a:spLocks noGrp="1"/>
          </p:cNvSpPr>
          <p:nvPr>
            <p:ph idx="1"/>
          </p:nvPr>
        </p:nvSpPr>
        <p:spPr>
          <a:xfrm>
            <a:off x="4681001" y="278560"/>
            <a:ext cx="7333367" cy="6352354"/>
          </a:xfrm>
        </p:spPr>
        <p:txBody>
          <a:bodyPr>
            <a:noAutofit/>
          </a:bodyPr>
          <a:lstStyle/>
          <a:p>
            <a:pPr marL="0" indent="0">
              <a:buNone/>
            </a:pPr>
            <a:r>
              <a:rPr lang="es-EC" sz="2000" dirty="0">
                <a:effectLst>
                  <a:outerShdw blurRad="38100" dist="38100" dir="2700000" algn="tl">
                    <a:srgbClr val="000000">
                      <a:alpha val="43137"/>
                    </a:srgbClr>
                  </a:outerShdw>
                </a:effectLst>
                <a:latin typeface="Maiandra GD" panose="020E0502030308020204" pitchFamily="34" charset="0"/>
              </a:rPr>
              <a:t>Y advertimos que lo dicho por el Señor a cada iglesia y su pastor o líder principal, calza también en nuestra experiencia personal. Y hemos sido exhortados, amonestados, advertidos y llamados a responder desde la sinceridad del corazón.</a:t>
            </a:r>
          </a:p>
          <a:p>
            <a:pPr marL="0" indent="0">
              <a:buNone/>
            </a:pPr>
            <a:r>
              <a:rPr lang="es-EC" sz="2000" dirty="0">
                <a:effectLst>
                  <a:outerShdw blurRad="38100" dist="38100" dir="2700000" algn="tl">
                    <a:srgbClr val="000000">
                      <a:alpha val="43137"/>
                    </a:srgbClr>
                  </a:outerShdw>
                </a:effectLst>
                <a:latin typeface="Maiandra GD" panose="020E0502030308020204" pitchFamily="34" charset="0"/>
              </a:rPr>
              <a:t>No nos permitamos dejar pasar esto tan sólo como un estudio, para solamente saber y almacenar conocimiento. Si la indiferencia, la arrogancia, la sensibilidad, la fidelidad, la tolerancia a la presión cultural y a la afrenta de doctrinas de demonios, la esperanza viva o la duda han sido reconocidos en nuestra particular realidad, Le debemos a nuestro amado JESUCRISTO una respuesta de la sinceridad de nuestro corazón.</a:t>
            </a:r>
          </a:p>
          <a:p>
            <a:pPr marL="0" indent="0">
              <a:buNone/>
            </a:pPr>
            <a:r>
              <a:rPr lang="es-EC" sz="2000" dirty="0">
                <a:effectLst>
                  <a:outerShdw blurRad="38100" dist="38100" dir="2700000" algn="tl">
                    <a:srgbClr val="000000">
                      <a:alpha val="43137"/>
                    </a:srgbClr>
                  </a:outerShdw>
                </a:effectLst>
                <a:latin typeface="Maiandra GD" panose="020E0502030308020204" pitchFamily="34" charset="0"/>
              </a:rPr>
              <a:t>Preparemos nuestro espíritu y nuestra respetuosa atención a todo lo que viene por delante en nuestra atención a este maravilloso libro de Apocalipsis. Que el Espíritu Santo nos guíe a hallar y responder adecuadamente a las interpretaciones de los símbolos, y a sopesar en temor y en esperanza las muchas claras palabras que trae el Señor para nosotros, que somos Su iglesia, de la gran congregación de redimidos de esta generación que Lo espera.</a:t>
            </a:r>
          </a:p>
          <a:p>
            <a:pPr marL="0" indent="0" algn="ctr">
              <a:buNone/>
            </a:pPr>
            <a:r>
              <a:rPr lang="es-EC" sz="3200" b="1" i="1" dirty="0">
                <a:ln w="19050">
                  <a:solidFill>
                    <a:srgbClr val="0000FF"/>
                  </a:solidFill>
                </a:ln>
                <a:solidFill>
                  <a:schemeClr val="bg2"/>
                </a:solidFill>
                <a:effectLst>
                  <a:outerShdw blurRad="38100" dist="38100" dir="2700000" algn="tl">
                    <a:srgbClr val="000000">
                      <a:alpha val="43137"/>
                    </a:srgbClr>
                  </a:outerShdw>
                </a:effectLst>
                <a:latin typeface="Maiandra GD" panose="020E0502030308020204" pitchFamily="34" charset="0"/>
              </a:rPr>
              <a:t>A M É N</a:t>
            </a:r>
            <a:endParaRPr lang="en-US" sz="3200" b="1" i="1" dirty="0">
              <a:ln w="19050">
                <a:solidFill>
                  <a:srgbClr val="0000FF"/>
                </a:solidFill>
              </a:ln>
              <a:solidFill>
                <a:schemeClr val="bg2"/>
              </a:solidFill>
              <a:effectLst>
                <a:outerShdw blurRad="38100" dist="38100" dir="2700000" algn="tl">
                  <a:srgbClr val="000000">
                    <a:alpha val="43137"/>
                  </a:srgbClr>
                </a:outerShdw>
              </a:effectLst>
              <a:latin typeface="Maiandra GD" panose="020E0502030308020204" pitchFamily="34" charset="0"/>
            </a:endParaRPr>
          </a:p>
        </p:txBody>
      </p:sp>
    </p:spTree>
    <p:extLst>
      <p:ext uri="{BB962C8B-B14F-4D97-AF65-F5344CB8AC3E}">
        <p14:creationId xmlns:p14="http://schemas.microsoft.com/office/powerpoint/2010/main" val="3685661456"/>
      </p:ext>
    </p:extLst>
  </p:cSld>
  <p:clrMapOvr>
    <a:masterClrMapping/>
  </p:clrMapOvr>
  <mc:AlternateContent xmlns:mc="http://schemas.openxmlformats.org/markup-compatibility/2006">
    <mc:Choice xmlns:p14="http://schemas.microsoft.com/office/powerpoint/2010/main" Requires="p14">
      <p:transition spd="slow" p14:dur="325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27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edge">
                                      <p:cBhvr>
                                        <p:cTn id="12" dur="2750"/>
                                        <p:tgtEl>
                                          <p:spTgt spid="3">
                                            <p:txEl>
                                              <p:pRg st="1" end="1"/>
                                            </p:txEl>
                                          </p:spTgt>
                                        </p:tgtEl>
                                      </p:cBhvr>
                                    </p:animEffect>
                                  </p:childTnLst>
                                </p:cTn>
                              </p:par>
                              <p:par>
                                <p:cTn id="13" presetID="21" presetClass="entr" presetSubtype="3"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heel(3)">
                                      <p:cBhvr>
                                        <p:cTn id="15" dur="3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9"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30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1" dur="30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2250"/>
                                        <p:tgtEl>
                                          <p:spTgt spid="3">
                                            <p:txEl>
                                              <p:pRg st="3" end="3"/>
                                            </p:txEl>
                                          </p:spTgt>
                                        </p:tgtEl>
                                      </p:cBhvr>
                                    </p:animEffect>
                                    <p:anim calcmode="lin" valueType="num">
                                      <p:cBhvr>
                                        <p:cTn id="27" dur="225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225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STUDIO BÍBLICO DE APOCALIPSIS | Rev. José A. Soto Episodio 5">
            <a:extLst>
              <a:ext uri="{FF2B5EF4-FFF2-40B4-BE49-F238E27FC236}">
                <a16:creationId xmlns:a16="http://schemas.microsoft.com/office/drawing/2014/main" id="{7F8D74BC-782A-293B-3274-4E7C7B65C2D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esquinas redondeadas 3">
            <a:extLst>
              <a:ext uri="{FF2B5EF4-FFF2-40B4-BE49-F238E27FC236}">
                <a16:creationId xmlns:a16="http://schemas.microsoft.com/office/drawing/2014/main" id="{B17026D7-EFF0-33DD-2A04-DB6E3A6FC482}"/>
              </a:ext>
            </a:extLst>
          </p:cNvPr>
          <p:cNvSpPr/>
          <p:nvPr/>
        </p:nvSpPr>
        <p:spPr>
          <a:xfrm>
            <a:off x="4419600" y="5575735"/>
            <a:ext cx="3310759" cy="378373"/>
          </a:xfrm>
          <a:prstGeom prst="roundRect">
            <a:avLst/>
          </a:prstGeom>
          <a:solidFill>
            <a:schemeClr val="bg2"/>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23558456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outVertical)">
                                      <p:cBhvr>
                                        <p:cTn id="7" dur="4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1DC6ABD-215C-4EA8-A483-CEF5B99AB3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ítulo 2">
            <a:extLst>
              <a:ext uri="{FF2B5EF4-FFF2-40B4-BE49-F238E27FC236}">
                <a16:creationId xmlns:a16="http://schemas.microsoft.com/office/drawing/2014/main" id="{C7EFB79F-775E-542F-43E6-36F660FD7A9D}"/>
              </a:ext>
            </a:extLst>
          </p:cNvPr>
          <p:cNvSpPr>
            <a:spLocks noGrp="1"/>
          </p:cNvSpPr>
          <p:nvPr>
            <p:ph type="subTitle" idx="1"/>
          </p:nvPr>
        </p:nvSpPr>
        <p:spPr>
          <a:xfrm>
            <a:off x="176574" y="246762"/>
            <a:ext cx="5210023" cy="6337972"/>
          </a:xfrm>
        </p:spPr>
        <p:txBody>
          <a:bodyPr>
            <a:normAutofit fontScale="92500" lnSpcReduction="20000"/>
          </a:bodyPr>
          <a:lstStyle/>
          <a:p>
            <a:pPr algn="l"/>
            <a:r>
              <a:rPr lang="es-EC" sz="2800" b="1" dirty="0">
                <a:ln>
                  <a:solidFill>
                    <a:srgbClr val="CC3399"/>
                  </a:solidFill>
                </a:ln>
                <a:effectLst>
                  <a:outerShdw blurRad="50800" dist="38100" dir="2700000" algn="tl">
                    <a:srgbClr val="000000">
                      <a:alpha val="40000"/>
                    </a:srgbClr>
                  </a:outerShdw>
                </a:effectLst>
                <a:latin typeface="Maiandra GD" panose="020E0502030308020204" pitchFamily="34" charset="0"/>
              </a:rPr>
              <a:t>El mensaje a la iglesia en Filadelfia  </a:t>
            </a:r>
            <a:r>
              <a:rPr lang="es-EC" b="1" dirty="0">
                <a:ln>
                  <a:solidFill>
                    <a:srgbClr val="CC3399"/>
                  </a:solidFill>
                </a:ln>
                <a:effectLst>
                  <a:outerShdw blurRad="50800" dist="38100" dir="2700000" algn="tl">
                    <a:srgbClr val="000000">
                      <a:alpha val="40000"/>
                    </a:srgbClr>
                  </a:outerShdw>
                </a:effectLst>
                <a:latin typeface="Maiandra GD" panose="020E0502030308020204" pitchFamily="34" charset="0"/>
              </a:rPr>
              <a:t>(</a:t>
            </a:r>
            <a:r>
              <a:rPr lang="es-EC" b="1" dirty="0">
                <a:ln>
                  <a:solidFill>
                    <a:srgbClr val="0000FF"/>
                  </a:solidFill>
                </a:ln>
                <a:solidFill>
                  <a:srgbClr val="0000FF"/>
                </a:solidFill>
                <a:effectLst>
                  <a:outerShdw blurRad="50800" dist="38100" dir="2700000" algn="tl">
                    <a:srgbClr val="000000">
                      <a:alpha val="40000"/>
                    </a:srgbClr>
                  </a:outerShdw>
                </a:effectLst>
                <a:latin typeface="Maiandra GD" panose="020E0502030308020204" pitchFamily="34" charset="0"/>
              </a:rPr>
              <a:t>Ap.3:7–13</a:t>
            </a:r>
            <a:r>
              <a:rPr lang="es-EC" b="1" dirty="0">
                <a:ln>
                  <a:solidFill>
                    <a:srgbClr val="CC3399"/>
                  </a:solidFill>
                </a:ln>
                <a:effectLst>
                  <a:outerShdw blurRad="50800" dist="38100" dir="2700000" algn="tl">
                    <a:srgbClr val="000000">
                      <a:alpha val="40000"/>
                    </a:srgbClr>
                  </a:outerShdw>
                </a:effectLst>
                <a:latin typeface="Maiandra GD" panose="020E0502030308020204" pitchFamily="34" charset="0"/>
              </a:rPr>
              <a:t>)</a:t>
            </a:r>
            <a:endParaRPr lang="en-US" dirty="0">
              <a:latin typeface="Maiandra GD" panose="020E0502030308020204" pitchFamily="34" charset="0"/>
            </a:endParaRPr>
          </a:p>
          <a:p>
            <a:pPr algn="l"/>
            <a:r>
              <a:rPr lang="es-EC" b="1" dirty="0">
                <a:ln>
                  <a:solidFill>
                    <a:srgbClr val="CC3399"/>
                  </a:solidFill>
                </a:ln>
                <a:effectLst>
                  <a:outerShdw blurRad="50800" dist="38100" dir="2700000" algn="tl">
                    <a:srgbClr val="000000">
                      <a:alpha val="40000"/>
                    </a:srgbClr>
                  </a:outerShdw>
                </a:effectLst>
                <a:latin typeface="Maiandra GD" panose="020E0502030308020204" pitchFamily="34" charset="0"/>
              </a:rPr>
              <a:t>Antecedente histórico. </a:t>
            </a:r>
            <a:r>
              <a:rPr lang="es-EC" dirty="0">
                <a:effectLst>
                  <a:outerShdw blurRad="50800" dist="38100" dir="2700000" algn="tl">
                    <a:srgbClr val="000000">
                      <a:alpha val="40000"/>
                    </a:srgbClr>
                  </a:outerShdw>
                </a:effectLst>
                <a:latin typeface="Maiandra GD" panose="020E0502030308020204" pitchFamily="34" charset="0"/>
              </a:rPr>
              <a:t>La ciudad de Filadelfia fue fundada el año 189 a.C. por el rey </a:t>
            </a:r>
            <a:r>
              <a:rPr lang="es-EC" dirty="0" err="1">
                <a:effectLst>
                  <a:outerShdw blurRad="50800" dist="38100" dir="2700000" algn="tl">
                    <a:srgbClr val="000000">
                      <a:alpha val="40000"/>
                    </a:srgbClr>
                  </a:outerShdw>
                </a:effectLst>
                <a:latin typeface="Maiandra GD" panose="020E0502030308020204" pitchFamily="34" charset="0"/>
              </a:rPr>
              <a:t>Eumenes</a:t>
            </a:r>
            <a:r>
              <a:rPr lang="es-EC" dirty="0">
                <a:effectLst>
                  <a:outerShdw blurRad="50800" dist="38100" dir="2700000" algn="tl">
                    <a:srgbClr val="000000">
                      <a:alpha val="40000"/>
                    </a:srgbClr>
                  </a:outerShdw>
                </a:effectLst>
                <a:latin typeface="Maiandra GD" panose="020E0502030308020204" pitchFamily="34" charset="0"/>
              </a:rPr>
              <a:t> II, durante la dinastía de los </a:t>
            </a:r>
            <a:r>
              <a:rPr lang="es-EC" dirty="0" err="1">
                <a:effectLst>
                  <a:outerShdw blurRad="50800" dist="38100" dir="2700000" algn="tl">
                    <a:srgbClr val="000000">
                      <a:alpha val="40000"/>
                    </a:srgbClr>
                  </a:outerShdw>
                </a:effectLst>
                <a:latin typeface="Maiandra GD" panose="020E0502030308020204" pitchFamily="34" charset="0"/>
              </a:rPr>
              <a:t>atálidas</a:t>
            </a:r>
            <a:r>
              <a:rPr lang="es-EC" dirty="0">
                <a:effectLst>
                  <a:outerShdw blurRad="50800" dist="38100" dir="2700000" algn="tl">
                    <a:srgbClr val="000000">
                      <a:alpha val="40000"/>
                    </a:srgbClr>
                  </a:outerShdw>
                </a:effectLst>
                <a:latin typeface="Maiandra GD" panose="020E0502030308020204" pitchFamily="34" charset="0"/>
              </a:rPr>
              <a:t>, sucesores de los generales del gran Alejandro de Macedonia. La llamó </a:t>
            </a:r>
            <a:r>
              <a:rPr lang="es-EC" i="1" dirty="0">
                <a:effectLst>
                  <a:outerShdw blurRad="50800" dist="38100" dir="2700000" algn="tl">
                    <a:srgbClr val="000000">
                      <a:alpha val="40000"/>
                    </a:srgbClr>
                  </a:outerShdw>
                </a:effectLst>
                <a:latin typeface="Maiandra GD" panose="020E0502030308020204" pitchFamily="34" charset="0"/>
              </a:rPr>
              <a:t>Filadelfia </a:t>
            </a:r>
            <a:r>
              <a:rPr lang="es-EC" dirty="0">
                <a:effectLst>
                  <a:outerShdw blurRad="50800" dist="38100" dir="2700000" algn="tl">
                    <a:srgbClr val="000000">
                      <a:alpha val="40000"/>
                    </a:srgbClr>
                  </a:outerShdw>
                </a:effectLst>
                <a:latin typeface="Maiandra GD" panose="020E0502030308020204" pitchFamily="34" charset="0"/>
              </a:rPr>
              <a:t>en honor a su hermano Filadelfo (del griego </a:t>
            </a:r>
            <a:r>
              <a:rPr lang="en-US" sz="2500" b="1" dirty="0" err="1">
                <a:ln>
                  <a:solidFill>
                    <a:srgbClr val="0000FF"/>
                  </a:solidFill>
                </a:ln>
                <a:solidFill>
                  <a:srgbClr val="00B0F0"/>
                </a:solidFill>
                <a:effectLst>
                  <a:outerShdw blurRad="50800" dist="38100" dir="2700000" algn="tl">
                    <a:srgbClr val="000000">
                      <a:alpha val="40000"/>
                    </a:srgbClr>
                  </a:outerShdw>
                </a:effectLst>
                <a:latin typeface="Maiandra GD" panose="020E0502030308020204" pitchFamily="34" charset="0"/>
              </a:rPr>
              <a:t>φιλ</a:t>
            </a:r>
            <a:r>
              <a:rPr lang="en-US" sz="2500" b="1" dirty="0">
                <a:ln>
                  <a:solidFill>
                    <a:srgbClr val="0000FF"/>
                  </a:solidFill>
                </a:ln>
                <a:solidFill>
                  <a:srgbClr val="00B0F0"/>
                </a:solidFill>
                <a:effectLst>
                  <a:outerShdw blurRad="50800" dist="38100" dir="2700000" algn="tl">
                    <a:srgbClr val="000000">
                      <a:alpha val="40000"/>
                    </a:srgbClr>
                  </a:outerShdw>
                </a:effectLst>
                <a:latin typeface="Maiandra GD" panose="020E0502030308020204" pitchFamily="34" charset="0"/>
              </a:rPr>
              <a:t>αδελφι</a:t>
            </a:r>
            <a:r>
              <a:rPr lang="es-EC" sz="2500" b="1" dirty="0">
                <a:ln>
                  <a:solidFill>
                    <a:srgbClr val="0000FF"/>
                  </a:solidFill>
                </a:ln>
                <a:solidFill>
                  <a:srgbClr val="00B0F0"/>
                </a:solidFill>
                <a:effectLst>
                  <a:outerShdw blurRad="50800" dist="38100" dir="2700000" algn="tl">
                    <a:srgbClr val="000000">
                      <a:alpha val="40000"/>
                    </a:srgbClr>
                  </a:outerShdw>
                </a:effectLst>
                <a:latin typeface="Maiandra GD" panose="020E0502030308020204" pitchFamily="34" charset="0"/>
              </a:rPr>
              <a:t>́</a:t>
            </a:r>
            <a:r>
              <a:rPr lang="en-US" sz="2500" b="1" dirty="0">
                <a:ln>
                  <a:solidFill>
                    <a:srgbClr val="0000FF"/>
                  </a:solidFill>
                </a:ln>
                <a:solidFill>
                  <a:srgbClr val="00B0F0"/>
                </a:solidFill>
                <a:effectLst>
                  <a:outerShdw blurRad="50800" dist="38100" dir="2700000" algn="tl">
                    <a:srgbClr val="000000">
                      <a:alpha val="40000"/>
                    </a:srgbClr>
                  </a:outerShdw>
                </a:effectLst>
                <a:latin typeface="Maiandra GD" panose="020E0502030308020204" pitchFamily="34" charset="0"/>
              </a:rPr>
              <a:t>α</a:t>
            </a:r>
            <a:r>
              <a:rPr lang="en-US" b="1" dirty="0">
                <a:effectLst>
                  <a:outerShdw blurRad="50800" dist="38100" dir="2700000" algn="tl">
                    <a:srgbClr val="000000">
                      <a:alpha val="40000"/>
                    </a:srgbClr>
                  </a:outerShdw>
                </a:effectLst>
                <a:latin typeface="Maiandra GD" panose="020E0502030308020204" pitchFamily="34" charset="0"/>
              </a:rPr>
              <a:t> </a:t>
            </a:r>
            <a:r>
              <a:rPr lang="es-EC" i="1" dirty="0">
                <a:effectLst>
                  <a:outerShdw blurRad="50800" dist="38100" dir="2700000" algn="tl">
                    <a:srgbClr val="000000">
                      <a:alpha val="40000"/>
                    </a:srgbClr>
                  </a:outerShdw>
                </a:effectLst>
                <a:latin typeface="Maiandra GD" panose="020E0502030308020204" pitchFamily="34" charset="0"/>
              </a:rPr>
              <a:t>filadelfia</a:t>
            </a:r>
            <a:r>
              <a:rPr lang="es-EC" dirty="0">
                <a:effectLst>
                  <a:outerShdw blurRad="50800" dist="38100" dir="2700000" algn="tl">
                    <a:srgbClr val="000000">
                      <a:alpha val="40000"/>
                    </a:srgbClr>
                  </a:outerShdw>
                </a:effectLst>
                <a:latin typeface="Maiandra GD" panose="020E0502030308020204" pitchFamily="34" charset="0"/>
              </a:rPr>
              <a:t>, que significa “amor fraternal”).</a:t>
            </a:r>
            <a:endParaRPr lang="en-US" dirty="0">
              <a:latin typeface="Maiandra GD" panose="020E0502030308020204" pitchFamily="34" charset="0"/>
            </a:endParaRPr>
          </a:p>
          <a:p>
            <a:pPr algn="l"/>
            <a:r>
              <a:rPr lang="es-EC" dirty="0">
                <a:effectLst>
                  <a:outerShdw blurRad="50800" dist="38100" dir="2700000" algn="tl">
                    <a:srgbClr val="000000">
                      <a:alpha val="40000"/>
                    </a:srgbClr>
                  </a:outerShdw>
                </a:effectLst>
                <a:latin typeface="Maiandra GD" panose="020E0502030308020204" pitchFamily="34" charset="0"/>
              </a:rPr>
              <a:t>La ciudad se mantuvo como lugar de fuerte religiosidad cristiana, con variantes a lo largo del tiempo, hasta que fue tomada por el imperio otomano (islámico) en el año de 1390. Allí se le cambió el nombre, de </a:t>
            </a:r>
            <a:r>
              <a:rPr lang="es-EC" dirty="0" err="1">
                <a:effectLst>
                  <a:outerShdw blurRad="50800" dist="38100" dir="2700000" algn="tl">
                    <a:srgbClr val="000000">
                      <a:alpha val="40000"/>
                    </a:srgbClr>
                  </a:outerShdw>
                </a:effectLst>
                <a:latin typeface="Maiandra GD" panose="020E0502030308020204" pitchFamily="34" charset="0"/>
              </a:rPr>
              <a:t>FIladelfia</a:t>
            </a:r>
            <a:r>
              <a:rPr lang="es-EC" dirty="0">
                <a:effectLst>
                  <a:outerShdw blurRad="50800" dist="38100" dir="2700000" algn="tl">
                    <a:srgbClr val="000000">
                      <a:alpha val="40000"/>
                    </a:srgbClr>
                  </a:outerShdw>
                </a:effectLst>
                <a:latin typeface="Maiandra GD" panose="020E0502030308020204" pitchFamily="34" charset="0"/>
              </a:rPr>
              <a:t> a </a:t>
            </a:r>
            <a:r>
              <a:rPr lang="es-EC" b="1" dirty="0" err="1">
                <a:effectLst>
                  <a:outerShdw blurRad="50800" dist="38100" dir="2700000" algn="tl">
                    <a:srgbClr val="000000">
                      <a:alpha val="40000"/>
                    </a:srgbClr>
                  </a:outerShdw>
                </a:effectLst>
                <a:latin typeface="Maiandra GD" panose="020E0502030308020204" pitchFamily="34" charset="0"/>
              </a:rPr>
              <a:t>Alaşehir</a:t>
            </a:r>
            <a:r>
              <a:rPr lang="es-EC" dirty="0">
                <a:effectLst>
                  <a:outerShdw blurRad="50800" dist="38100" dir="2700000" algn="tl">
                    <a:srgbClr val="000000">
                      <a:alpha val="40000"/>
                    </a:srgbClr>
                  </a:outerShdw>
                </a:effectLst>
                <a:latin typeface="Maiandra GD" panose="020E0502030308020204" pitchFamily="34" charset="0"/>
              </a:rPr>
              <a:t> (que significa "ciudad multicolor"), Se produjo gran persecución contra el cristianismo, y hubo tres grandes genocidios al inicio del siglo XX, que sumaron alrededor de dos millones de cristianos asesinados por el islam.</a:t>
            </a:r>
            <a:endParaRPr lang="en-US" dirty="0">
              <a:latin typeface="Maiandra GD" panose="020E0502030308020204" pitchFamily="34" charset="0"/>
            </a:endParaRPr>
          </a:p>
          <a:p>
            <a:pPr algn="l"/>
            <a:endParaRPr lang="en-US" sz="600" dirty="0"/>
          </a:p>
        </p:txBody>
      </p:sp>
      <p:grpSp>
        <p:nvGrpSpPr>
          <p:cNvPr id="11" name="Group 10">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416432" y="1"/>
            <a:ext cx="2446384" cy="5777808"/>
            <a:chOff x="329184" y="1"/>
            <a:chExt cx="524256" cy="5777808"/>
          </a:xfrm>
        </p:grpSpPr>
        <p:cxnSp>
          <p:nvCxnSpPr>
            <p:cNvPr id="12" name="Straight Connector 11">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8" name="Rectangle 12">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4">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86598" y="269324"/>
            <a:ext cx="6116779" cy="620877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7E2A6BE7-CE2E-DF5D-87C2-4A0F9A3A7FCE}"/>
              </a:ext>
            </a:extLst>
          </p:cNvPr>
          <p:cNvPicPr>
            <a:picLocks noChangeAspect="1"/>
          </p:cNvPicPr>
          <p:nvPr/>
        </p:nvPicPr>
        <p:blipFill>
          <a:blip r:embed="rId2"/>
          <a:stretch>
            <a:fillRect/>
          </a:stretch>
        </p:blipFill>
        <p:spPr>
          <a:xfrm>
            <a:off x="5428593" y="379900"/>
            <a:ext cx="6025319" cy="6098200"/>
          </a:xfrm>
          <a:prstGeom prst="rect">
            <a:avLst/>
          </a:prstGeom>
        </p:spPr>
      </p:pic>
    </p:spTree>
    <p:extLst>
      <p:ext uri="{BB962C8B-B14F-4D97-AF65-F5344CB8AC3E}">
        <p14:creationId xmlns:p14="http://schemas.microsoft.com/office/powerpoint/2010/main" val="16895514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nodeType="after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set>
                                      <p:cBhvr>
                                        <p:cTn id="7" dur="114" fill="hold">
                                          <p:stCondLst>
                                            <p:cond delay="0"/>
                                          </p:stCondLst>
                                        </p:cTn>
                                        <p:tgtEl>
                                          <p:spTgt spid="3">
                                            <p:txEl>
                                              <p:pRg st="0" end="0"/>
                                            </p:txEl>
                                          </p:spTgt>
                                        </p:tgtEl>
                                        <p:attrNameLst>
                                          <p:attrName>style.rotation</p:attrName>
                                        </p:attrNameLst>
                                      </p:cBhvr>
                                      <p:to>
                                        <p:strVal val="-45.0"/>
                                      </p:to>
                                    </p:set>
                                    <p:anim calcmode="lin" valueType="num">
                                      <p:cBhvr>
                                        <p:cTn id="8" dur="114" fill="hold">
                                          <p:stCondLst>
                                            <p:cond delay="114"/>
                                          </p:stCondLst>
                                        </p:cTn>
                                        <p:tgtEl>
                                          <p:spTgt spid="3">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9" dur="114" fill="hold">
                                          <p:stCondLst>
                                            <p:cond delay="0"/>
                                          </p:stCondLst>
                                        </p:cTn>
                                        <p:tgtEl>
                                          <p:spTgt spid="3">
                                            <p:txEl>
                                              <p:pRg st="0" end="0"/>
                                            </p:txEl>
                                          </p:spTgt>
                                        </p:tgtEl>
                                        <p:attrNameLst>
                                          <p:attrName>ppt_y</p:attrName>
                                        </p:attrNameLst>
                                      </p:cBhvr>
                                      <p:tavLst>
                                        <p:tav tm="0">
                                          <p:val>
                                            <p:strVal val="#ppt_y-1"/>
                                          </p:val>
                                        </p:tav>
                                        <p:tav tm="100000">
                                          <p:val>
                                            <p:strVal val="#ppt_y-(0.354*#ppt_w-0.172*#ppt_h)"/>
                                          </p:val>
                                        </p:tav>
                                      </p:tavLst>
                                    </p:anim>
                                    <p:anim calcmode="lin" valueType="num">
                                      <p:cBhvr>
                                        <p:cTn id="10" dur="39" decel="50000" autoRev="1" fill="hold">
                                          <p:stCondLst>
                                            <p:cond delay="114"/>
                                          </p:stCondLst>
                                        </p:cTn>
                                        <p:tgtEl>
                                          <p:spTgt spid="3">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11" dur="34" fill="hold">
                                          <p:stCondLst>
                                            <p:cond delay="216"/>
                                          </p:stCondLst>
                                        </p:cTn>
                                        <p:tgtEl>
                                          <p:spTgt spid="3">
                                            <p:txEl>
                                              <p:pRg st="0" end="0"/>
                                            </p:txEl>
                                          </p:spTgt>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0"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wedge">
                                      <p:cBhvr>
                                        <p:cTn id="16" dur="2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wipe(up)">
                                      <p:cBhvr>
                                        <p:cTn id="21" dur="2500"/>
                                        <p:tgtEl>
                                          <p:spTgt spid="3">
                                            <p:txEl>
                                              <p:pRg st="2" end="2"/>
                                            </p:txEl>
                                          </p:spTgt>
                                        </p:tgtEl>
                                      </p:cBhvr>
                                    </p:animEffect>
                                  </p:childTnLst>
                                </p:cTn>
                              </p:par>
                              <p:par>
                                <p:cTn id="22" presetID="6" presetClass="entr" presetSubtype="16"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circle(in)">
                                      <p:cBhvr>
                                        <p:cTn id="2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E22952AD-1051-E5D3-6AE8-DF79FB4952D4}"/>
              </a:ext>
            </a:extLst>
          </p:cNvPr>
          <p:cNvSpPr>
            <a:spLocks noGrp="1"/>
          </p:cNvSpPr>
          <p:nvPr>
            <p:ph idx="1"/>
          </p:nvPr>
        </p:nvSpPr>
        <p:spPr>
          <a:xfrm>
            <a:off x="187726" y="139279"/>
            <a:ext cx="6670070" cy="6534023"/>
          </a:xfrm>
        </p:spPr>
        <p:txBody>
          <a:bodyPr anchor="ctr">
            <a:normAutofit fontScale="85000" lnSpcReduction="20000"/>
          </a:bodyPr>
          <a:lstStyle/>
          <a:p>
            <a:pPr marL="0" indent="0">
              <a:buNone/>
            </a:pPr>
            <a:r>
              <a:rPr lang="es-EC" sz="3300" b="1" dirty="0">
                <a:ln>
                  <a:solidFill>
                    <a:srgbClr val="CC3399"/>
                  </a:solidFill>
                </a:ln>
                <a:effectLst>
                  <a:outerShdw blurRad="50800" dist="38100" dir="2700000" algn="tl">
                    <a:srgbClr val="000000">
                      <a:alpha val="40000"/>
                    </a:srgbClr>
                  </a:outerShdw>
                </a:effectLst>
                <a:latin typeface="Maiandra GD" panose="020E0502030308020204" pitchFamily="34" charset="0"/>
              </a:rPr>
              <a:t>El Remitente (</a:t>
            </a:r>
            <a:r>
              <a:rPr lang="es-EC" sz="3300" b="1" dirty="0">
                <a:ln>
                  <a:solidFill>
                    <a:srgbClr val="0000FF"/>
                  </a:solidFill>
                </a:ln>
                <a:solidFill>
                  <a:srgbClr val="0000FF"/>
                </a:solidFill>
                <a:effectLst>
                  <a:outerShdw blurRad="50800" dist="38100" dir="2700000" algn="tl">
                    <a:srgbClr val="000000">
                      <a:alpha val="40000"/>
                    </a:srgbClr>
                  </a:outerShdw>
                </a:effectLst>
                <a:latin typeface="Maiandra GD" panose="020E0502030308020204" pitchFamily="34" charset="0"/>
              </a:rPr>
              <a:t>Ap.3:7</a:t>
            </a:r>
            <a:r>
              <a:rPr lang="es-EC" sz="3300" b="1" dirty="0">
                <a:ln>
                  <a:solidFill>
                    <a:srgbClr val="CC3399"/>
                  </a:solidFill>
                </a:ln>
                <a:effectLst>
                  <a:outerShdw blurRad="50800" dist="38100" dir="2700000" algn="tl">
                    <a:srgbClr val="000000">
                      <a:alpha val="40000"/>
                    </a:srgbClr>
                  </a:outerShdw>
                </a:effectLst>
                <a:latin typeface="Maiandra GD" panose="020E0502030308020204" pitchFamily="34" charset="0"/>
              </a:rPr>
              <a:t>)</a:t>
            </a:r>
            <a:endParaRPr lang="en-US" sz="3300" dirty="0">
              <a:latin typeface="Maiandra GD" panose="020E0502030308020204" pitchFamily="34" charset="0"/>
            </a:endParaRPr>
          </a:p>
          <a:p>
            <a:pPr marL="0" indent="0">
              <a:buNone/>
            </a:pPr>
            <a:endParaRPr lang="es-EC" sz="2600" dirty="0">
              <a:effectLst>
                <a:outerShdw blurRad="50800" dist="38100" dir="2700000" algn="tl">
                  <a:srgbClr val="000000">
                    <a:alpha val="40000"/>
                  </a:srgbClr>
                </a:outerShdw>
              </a:effectLst>
              <a:latin typeface="Maiandra GD" panose="020E0502030308020204" pitchFamily="34" charset="0"/>
            </a:endParaRPr>
          </a:p>
          <a:p>
            <a:pPr marL="0" indent="0">
              <a:buNone/>
            </a:pPr>
            <a:r>
              <a:rPr lang="es-EC" sz="3000" dirty="0">
                <a:effectLst>
                  <a:outerShdw blurRad="50800" dist="38100" dir="2700000" algn="tl">
                    <a:srgbClr val="000000">
                      <a:alpha val="40000"/>
                    </a:srgbClr>
                  </a:outerShdw>
                </a:effectLst>
                <a:latin typeface="Maiandra GD" panose="020E0502030308020204" pitchFamily="34" charset="0"/>
              </a:rPr>
              <a:t>El Señor Jesús Se presenta como </a:t>
            </a:r>
            <a:r>
              <a:rPr lang="es-EC" sz="3000" i="1" dirty="0">
                <a:effectLst>
                  <a:outerShdw blurRad="50800" dist="38100" dir="2700000" algn="tl">
                    <a:srgbClr val="000000">
                      <a:alpha val="40000"/>
                    </a:srgbClr>
                  </a:outerShdw>
                </a:effectLst>
                <a:latin typeface="Maiandra GD" panose="020E0502030308020204" pitchFamily="34" charset="0"/>
              </a:rPr>
              <a:t>“el Santo, el Verdadero, el que tiene la llave de David, el que abre y ninguno cierra, y cierra y ninguno abre.” </a:t>
            </a:r>
            <a:r>
              <a:rPr lang="es-EC" sz="3000" dirty="0">
                <a:effectLst>
                  <a:outerShdw blurRad="50800" dist="38100" dir="2700000" algn="tl">
                    <a:srgbClr val="000000">
                      <a:alpha val="40000"/>
                    </a:srgbClr>
                  </a:outerShdw>
                </a:effectLst>
                <a:latin typeface="Maiandra GD" panose="020E0502030308020204" pitchFamily="34" charset="0"/>
              </a:rPr>
              <a:t>Es una voz de respaldo y amparo a la iglesia en Filadelfia, de </a:t>
            </a:r>
            <a:r>
              <a:rPr lang="es-EC" sz="3000" i="1" dirty="0">
                <a:effectLst>
                  <a:outerShdw blurRad="50800" dist="38100" dir="2700000" algn="tl">
                    <a:srgbClr val="000000">
                      <a:alpha val="40000"/>
                    </a:srgbClr>
                  </a:outerShdw>
                </a:effectLst>
                <a:latin typeface="Maiandra GD" panose="020E0502030308020204" pitchFamily="34" charset="0"/>
              </a:rPr>
              <a:t>“poca fuerza”</a:t>
            </a:r>
            <a:r>
              <a:rPr lang="es-EC" sz="3000" dirty="0">
                <a:effectLst>
                  <a:outerShdw blurRad="50800" dist="38100" dir="2700000" algn="tl">
                    <a:srgbClr val="000000">
                      <a:alpha val="40000"/>
                    </a:srgbClr>
                  </a:outerShdw>
                </a:effectLst>
                <a:latin typeface="Maiandra GD" panose="020E0502030308020204" pitchFamily="34" charset="0"/>
              </a:rPr>
              <a:t>, pero fiel (</a:t>
            </a:r>
            <a:r>
              <a:rPr lang="es-EC" sz="3000" b="1" dirty="0">
                <a:solidFill>
                  <a:srgbClr val="0000FF"/>
                </a:solidFill>
                <a:effectLst>
                  <a:outerShdw blurRad="50800" dist="38100" dir="2700000" algn="tl">
                    <a:srgbClr val="000000">
                      <a:alpha val="40000"/>
                    </a:srgbClr>
                  </a:outerShdw>
                </a:effectLst>
                <a:latin typeface="Maiandra GD" panose="020E0502030308020204" pitchFamily="34" charset="0"/>
              </a:rPr>
              <a:t>3:8</a:t>
            </a:r>
            <a:r>
              <a:rPr lang="es-EC" sz="3000" dirty="0">
                <a:effectLst>
                  <a:outerShdw blurRad="50800" dist="38100" dir="2700000" algn="tl">
                    <a:srgbClr val="000000">
                      <a:alpha val="40000"/>
                    </a:srgbClr>
                  </a:outerShdw>
                </a:effectLst>
                <a:latin typeface="Maiandra GD" panose="020E0502030308020204" pitchFamily="34" charset="0"/>
              </a:rPr>
              <a:t>). </a:t>
            </a:r>
            <a:endParaRPr lang="en-US" sz="3000" dirty="0">
              <a:latin typeface="Maiandra GD" panose="020E0502030308020204" pitchFamily="34" charset="0"/>
            </a:endParaRPr>
          </a:p>
          <a:p>
            <a:pPr marL="0" indent="0">
              <a:buNone/>
            </a:pPr>
            <a:r>
              <a:rPr lang="es-EC" sz="3000" b="1" i="1" dirty="0">
                <a:effectLst>
                  <a:outerShdw blurRad="50800" dist="38100" dir="2700000" algn="tl">
                    <a:srgbClr val="000000">
                      <a:alpha val="40000"/>
                    </a:srgbClr>
                  </a:outerShdw>
                </a:effectLst>
                <a:latin typeface="Maiandra GD" panose="020E0502030308020204" pitchFamily="34" charset="0"/>
              </a:rPr>
              <a:t>“El Santo”</a:t>
            </a:r>
            <a:r>
              <a:rPr lang="es-EC" sz="3000" dirty="0">
                <a:effectLst>
                  <a:outerShdw blurRad="50800" dist="38100" dir="2700000" algn="tl">
                    <a:srgbClr val="000000">
                      <a:alpha val="40000"/>
                    </a:srgbClr>
                  </a:outerShdw>
                </a:effectLst>
                <a:latin typeface="Maiandra GD" panose="020E0502030308020204" pitchFamily="34" charset="0"/>
              </a:rPr>
              <a:t>, porque Él es el que aprueba la fidelidad de una iglesia santa.</a:t>
            </a:r>
            <a:endParaRPr lang="en-US" sz="3000" dirty="0">
              <a:latin typeface="Maiandra GD" panose="020E0502030308020204" pitchFamily="34" charset="0"/>
            </a:endParaRPr>
          </a:p>
          <a:p>
            <a:pPr marL="0" indent="0">
              <a:buNone/>
            </a:pPr>
            <a:r>
              <a:rPr lang="es-EC" sz="3000" dirty="0">
                <a:effectLst>
                  <a:outerShdw blurRad="50800" dist="38100" dir="2700000" algn="tl">
                    <a:srgbClr val="000000">
                      <a:alpha val="40000"/>
                    </a:srgbClr>
                  </a:outerShdw>
                </a:effectLst>
                <a:latin typeface="Maiandra GD" panose="020E0502030308020204" pitchFamily="34" charset="0"/>
              </a:rPr>
              <a:t> </a:t>
            </a:r>
            <a:r>
              <a:rPr lang="es-EC" sz="3000" b="1" i="1" dirty="0">
                <a:effectLst>
                  <a:outerShdw blurRad="50800" dist="38100" dir="2700000" algn="tl">
                    <a:srgbClr val="000000">
                      <a:alpha val="40000"/>
                    </a:srgbClr>
                  </a:outerShdw>
                </a:effectLst>
                <a:latin typeface="Maiandra GD" panose="020E0502030308020204" pitchFamily="34" charset="0"/>
              </a:rPr>
              <a:t>“El Verdadero”</a:t>
            </a:r>
            <a:r>
              <a:rPr lang="es-EC" sz="3000" dirty="0">
                <a:effectLst>
                  <a:outerShdw blurRad="50800" dist="38100" dir="2700000" algn="tl">
                    <a:srgbClr val="000000">
                      <a:alpha val="40000"/>
                    </a:srgbClr>
                  </a:outerShdw>
                </a:effectLst>
                <a:latin typeface="Maiandra GD" panose="020E0502030308020204" pitchFamily="34" charset="0"/>
              </a:rPr>
              <a:t>, quien desenmascara a los que se presentan como pueblo de Dios sin serlo.</a:t>
            </a:r>
            <a:endParaRPr lang="en-US" sz="3000" dirty="0">
              <a:latin typeface="Maiandra GD" panose="020E0502030308020204" pitchFamily="34" charset="0"/>
            </a:endParaRPr>
          </a:p>
          <a:p>
            <a:pPr marL="0" indent="0">
              <a:buNone/>
            </a:pPr>
            <a:r>
              <a:rPr lang="es-EC" sz="3000" dirty="0">
                <a:effectLst>
                  <a:outerShdw blurRad="50800" dist="38100" dir="2700000" algn="tl">
                    <a:srgbClr val="000000">
                      <a:alpha val="40000"/>
                    </a:srgbClr>
                  </a:outerShdw>
                </a:effectLst>
                <a:latin typeface="Maiandra GD" panose="020E0502030308020204" pitchFamily="34" charset="0"/>
              </a:rPr>
              <a:t> </a:t>
            </a:r>
            <a:r>
              <a:rPr lang="es-EC" sz="3000" b="1" i="1" dirty="0">
                <a:effectLst>
                  <a:outerShdw blurRad="50800" dist="38100" dir="2700000" algn="tl">
                    <a:srgbClr val="000000">
                      <a:alpha val="40000"/>
                    </a:srgbClr>
                  </a:outerShdw>
                </a:effectLst>
                <a:latin typeface="Maiandra GD" panose="020E0502030308020204" pitchFamily="34" charset="0"/>
              </a:rPr>
              <a:t>“La llave de David”</a:t>
            </a:r>
            <a:r>
              <a:rPr lang="es-EC" sz="3000" dirty="0">
                <a:effectLst>
                  <a:outerShdw blurRad="50800" dist="38100" dir="2700000" algn="tl">
                    <a:srgbClr val="000000">
                      <a:alpha val="40000"/>
                    </a:srgbClr>
                  </a:outerShdw>
                </a:effectLst>
                <a:latin typeface="Maiandra GD" panose="020E0502030308020204" pitchFamily="34" charset="0"/>
              </a:rPr>
              <a:t>, de la profecía de </a:t>
            </a:r>
            <a:r>
              <a:rPr lang="es-EC" sz="3000" b="1" dirty="0">
                <a:solidFill>
                  <a:srgbClr val="0000FF"/>
                </a:solidFill>
                <a:effectLst>
                  <a:outerShdw blurRad="50800" dist="38100" dir="2700000" algn="tl">
                    <a:srgbClr val="000000">
                      <a:alpha val="40000"/>
                    </a:srgbClr>
                  </a:outerShdw>
                </a:effectLst>
                <a:latin typeface="Maiandra GD" panose="020E0502030308020204" pitchFamily="34" charset="0"/>
              </a:rPr>
              <a:t>Is.22:22</a:t>
            </a:r>
            <a:r>
              <a:rPr lang="es-EC" sz="3000" dirty="0">
                <a:effectLst>
                  <a:outerShdw blurRad="50800" dist="38100" dir="2700000" algn="tl">
                    <a:srgbClr val="000000">
                      <a:alpha val="40000"/>
                    </a:srgbClr>
                  </a:outerShdw>
                </a:effectLst>
                <a:latin typeface="Maiandra GD" panose="020E0502030308020204" pitchFamily="34" charset="0"/>
              </a:rPr>
              <a:t>, expresando acceso seguro al Reino.</a:t>
            </a:r>
          </a:p>
          <a:p>
            <a:pPr marL="0" indent="0">
              <a:buNone/>
            </a:pPr>
            <a:r>
              <a:rPr lang="es-EC" sz="3000" b="1" i="1" dirty="0">
                <a:effectLst>
                  <a:outerShdw blurRad="50800" dist="38100" dir="2700000" algn="tl">
                    <a:srgbClr val="000000">
                      <a:alpha val="40000"/>
                    </a:srgbClr>
                  </a:outerShdw>
                </a:effectLst>
                <a:latin typeface="Maiandra GD" panose="020E0502030308020204" pitchFamily="34" charset="0"/>
              </a:rPr>
              <a:t>“El que abre y ninguno cierra, y cierra y ninguno abre”</a:t>
            </a:r>
            <a:r>
              <a:rPr lang="es-EC" sz="3000" dirty="0">
                <a:effectLst>
                  <a:outerShdw blurRad="50800" dist="38100" dir="2700000" algn="tl">
                    <a:srgbClr val="000000">
                      <a:alpha val="40000"/>
                    </a:srgbClr>
                  </a:outerShdw>
                </a:effectLst>
                <a:latin typeface="Maiandra GD" panose="020E0502030308020204" pitchFamily="34" charset="0"/>
              </a:rPr>
              <a:t>, expresión que deja en claro que quien tiene la última palabra en la marcha de la iglesia es el Señor de la iglesia.</a:t>
            </a:r>
            <a:endParaRPr lang="en-US" sz="3000" dirty="0">
              <a:latin typeface="Maiandra GD" panose="020E0502030308020204" pitchFamily="34" charset="0"/>
            </a:endParaRPr>
          </a:p>
          <a:p>
            <a:pPr marL="0" indent="0">
              <a:buNone/>
            </a:pPr>
            <a:endParaRPr lang="en-US" sz="1600" dirty="0"/>
          </a:p>
        </p:txBody>
      </p:sp>
      <p:pic>
        <p:nvPicPr>
          <p:cNvPr id="4" name="Imagen 3">
            <a:extLst>
              <a:ext uri="{FF2B5EF4-FFF2-40B4-BE49-F238E27FC236}">
                <a16:creationId xmlns:a16="http://schemas.microsoft.com/office/drawing/2014/main" id="{BEE696D1-566E-44AE-F44F-C52F7EE05A9B}"/>
              </a:ext>
            </a:extLst>
          </p:cNvPr>
          <p:cNvPicPr>
            <a:picLocks noChangeAspect="1"/>
          </p:cNvPicPr>
          <p:nvPr/>
        </p:nvPicPr>
        <p:blipFill>
          <a:blip r:embed="rId2">
            <a:extLst>
              <a:ext uri="{BEBA8EAE-BF5A-486C-A8C5-ECC9F3942E4B}">
                <a14:imgProps xmlns:a14="http://schemas.microsoft.com/office/drawing/2010/main">
                  <a14:imgLayer r:embed="rId3">
                    <a14:imgEffect>
                      <a14:artisticCement/>
                    </a14:imgEffect>
                  </a14:imgLayer>
                </a14:imgProps>
              </a:ext>
            </a:extLst>
          </a:blip>
          <a:srcRect l="14082" r="34081" b="-1"/>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softEdge rad="571500"/>
          </a:effectLst>
        </p:spPr>
      </p:pic>
    </p:spTree>
    <p:extLst>
      <p:ext uri="{BB962C8B-B14F-4D97-AF65-F5344CB8AC3E}">
        <p14:creationId xmlns:p14="http://schemas.microsoft.com/office/powerpoint/2010/main" val="201319353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25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3250" fill="hold"/>
                                        <p:tgtEl>
                                          <p:spTgt spid="3">
                                            <p:txEl>
                                              <p:pRg st="0" end="0"/>
                                            </p:txEl>
                                          </p:spTgt>
                                        </p:tgtEl>
                                        <p:attrNameLst>
                                          <p:attrName>ppt_y</p:attrName>
                                        </p:attrNameLst>
                                      </p:cBhvr>
                                      <p:tavLst>
                                        <p:tav tm="0">
                                          <p:val>
                                            <p:strVal val="0-#ppt_h/2"/>
                                          </p:val>
                                        </p:tav>
                                        <p:tav tm="100000">
                                          <p:val>
                                            <p:strVal val="#ppt_y"/>
                                          </p:val>
                                        </p:tav>
                                      </p:tavLst>
                                    </p:anim>
                                  </p:childTnLst>
                                </p:cTn>
                              </p:par>
                              <p:par>
                                <p:cTn id="9" presetID="21" presetClass="entr" presetSubtype="8"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heel(8)">
                                      <p:cBhvr>
                                        <p:cTn id="11" dur="3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1" presetClass="entr" presetSubtype="1"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heel(1)">
                                      <p:cBhvr>
                                        <p:cTn id="16" dur="375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9"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225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2" dur="225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3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28" dur="3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12"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275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4" dur="275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6" presetClass="entr" presetSubtype="32"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circle(out)">
                                      <p:cBhvr>
                                        <p:cTn id="39"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D5729A6A-83E9-4740-529D-C7FB0CE7FDF0}"/>
              </a:ext>
            </a:extLst>
          </p:cNvPr>
          <p:cNvSpPr>
            <a:spLocks noGrp="1"/>
          </p:cNvSpPr>
          <p:nvPr>
            <p:ph idx="1"/>
          </p:nvPr>
        </p:nvSpPr>
        <p:spPr>
          <a:xfrm>
            <a:off x="150223" y="111034"/>
            <a:ext cx="7791993" cy="6668589"/>
          </a:xfrm>
        </p:spPr>
        <p:txBody>
          <a:bodyPr>
            <a:normAutofit fontScale="92500" lnSpcReduction="10000"/>
          </a:bodyPr>
          <a:lstStyle/>
          <a:p>
            <a:pPr marL="0" indent="0">
              <a:buNone/>
            </a:pPr>
            <a:r>
              <a:rPr lang="es-EC" sz="2600" b="1" i="1" dirty="0">
                <a:ln>
                  <a:solidFill>
                    <a:srgbClr val="CC3399"/>
                  </a:solidFill>
                </a:ln>
                <a:effectLst>
                  <a:outerShdw blurRad="50800" dist="38100" dir="2700000" algn="tl">
                    <a:srgbClr val="000000">
                      <a:alpha val="40000"/>
                    </a:srgbClr>
                  </a:outerShdw>
                </a:effectLst>
                <a:latin typeface="Maiandra GD" panose="020E0502030308020204" pitchFamily="34" charset="0"/>
              </a:rPr>
              <a:t>“Yo conozco tus obras..</a:t>
            </a:r>
            <a:r>
              <a:rPr lang="es-EC" sz="2600" b="1" dirty="0">
                <a:ln>
                  <a:solidFill>
                    <a:srgbClr val="CC3399"/>
                  </a:solidFill>
                </a:ln>
                <a:effectLst>
                  <a:outerShdw blurRad="50800" dist="38100" dir="2700000" algn="tl">
                    <a:srgbClr val="000000">
                      <a:alpha val="40000"/>
                    </a:srgbClr>
                  </a:outerShdw>
                </a:effectLst>
                <a:latin typeface="Maiandra GD" panose="020E0502030308020204" pitchFamily="34" charset="0"/>
              </a:rPr>
              <a:t>.</a:t>
            </a:r>
            <a:r>
              <a:rPr lang="es-EC" sz="2600" b="1" i="1" dirty="0">
                <a:ln>
                  <a:solidFill>
                    <a:srgbClr val="CC3399"/>
                  </a:solidFill>
                </a:ln>
                <a:effectLst>
                  <a:outerShdw blurRad="50800" dist="38100" dir="2700000" algn="tl">
                    <a:srgbClr val="000000">
                      <a:alpha val="40000"/>
                    </a:srgbClr>
                  </a:outerShdw>
                </a:effectLst>
                <a:latin typeface="Maiandra GD" panose="020E0502030308020204" pitchFamily="34" charset="0"/>
              </a:rPr>
              <a:t>”</a:t>
            </a:r>
            <a:r>
              <a:rPr lang="es-EC" sz="2600" b="1" dirty="0">
                <a:ln>
                  <a:solidFill>
                    <a:srgbClr val="CC3399"/>
                  </a:solidFill>
                </a:ln>
                <a:effectLst>
                  <a:outerShdw blurRad="50800" dist="38100" dir="2700000" algn="tl">
                    <a:srgbClr val="000000">
                      <a:alpha val="40000"/>
                    </a:srgbClr>
                  </a:outerShdw>
                </a:effectLst>
                <a:latin typeface="Maiandra GD" panose="020E0502030308020204" pitchFamily="34" charset="0"/>
              </a:rPr>
              <a:t> (</a:t>
            </a:r>
            <a:r>
              <a:rPr lang="es-EC" sz="2600" b="1" dirty="0">
                <a:ln>
                  <a:solidFill>
                    <a:srgbClr val="0000FF"/>
                  </a:solidFill>
                </a:ln>
                <a:effectLst>
                  <a:outerShdw blurRad="50800" dist="38100" dir="2700000" algn="tl">
                    <a:srgbClr val="000000">
                      <a:alpha val="40000"/>
                    </a:srgbClr>
                  </a:outerShdw>
                </a:effectLst>
                <a:latin typeface="Maiandra GD" panose="020E0502030308020204" pitchFamily="34" charset="0"/>
              </a:rPr>
              <a:t>Ap.3:8</a:t>
            </a:r>
            <a:r>
              <a:rPr lang="es-EC" sz="2600" b="1" dirty="0">
                <a:ln>
                  <a:solidFill>
                    <a:srgbClr val="CC3399"/>
                  </a:solidFill>
                </a:ln>
                <a:effectLst>
                  <a:outerShdw blurRad="50800" dist="38100" dir="2700000" algn="tl">
                    <a:srgbClr val="000000">
                      <a:alpha val="40000"/>
                    </a:srgbClr>
                  </a:outerShdw>
                </a:effectLst>
                <a:latin typeface="Maiandra GD" panose="020E0502030308020204" pitchFamily="34" charset="0"/>
              </a:rPr>
              <a:t>)</a:t>
            </a:r>
            <a:endParaRPr lang="en-US" sz="2600" dirty="0">
              <a:ln>
                <a:solidFill>
                  <a:srgbClr val="CC3399"/>
                </a:solidFill>
              </a:ln>
              <a:latin typeface="Maiandra GD" panose="020E0502030308020204" pitchFamily="34" charset="0"/>
            </a:endParaRPr>
          </a:p>
          <a:p>
            <a:pPr marL="0" indent="0">
              <a:buNone/>
            </a:pPr>
            <a:r>
              <a:rPr lang="es-EC" sz="2400" dirty="0">
                <a:effectLst>
                  <a:outerShdw blurRad="50800" dist="38100" dir="2700000" algn="tl">
                    <a:srgbClr val="000000">
                      <a:alpha val="40000"/>
                    </a:srgbClr>
                  </a:outerShdw>
                </a:effectLst>
                <a:latin typeface="Maiandra GD" panose="020E0502030308020204" pitchFamily="34" charset="0"/>
              </a:rPr>
              <a:t>El Señor no detalla cuáles son esas obras, pero se deduce que son buenas, fructíferas. Por eso le abre a la iglesia una puerta, </a:t>
            </a:r>
            <a:r>
              <a:rPr lang="es-EC" sz="2400" i="1" dirty="0">
                <a:effectLst>
                  <a:outerShdw blurRad="50800" dist="38100" dir="2700000" algn="tl">
                    <a:srgbClr val="000000">
                      <a:alpha val="40000"/>
                    </a:srgbClr>
                  </a:outerShdw>
                </a:effectLst>
                <a:latin typeface="Maiandra GD" panose="020E0502030308020204" pitchFamily="34" charset="0"/>
              </a:rPr>
              <a:t>“la cual nadie puede cerrar”</a:t>
            </a:r>
            <a:r>
              <a:rPr lang="es-EC" sz="2400" dirty="0">
                <a:effectLst>
                  <a:outerShdw blurRad="50800" dist="38100" dir="2700000" algn="tl">
                    <a:srgbClr val="000000">
                      <a:alpha val="40000"/>
                    </a:srgbClr>
                  </a:outerShdw>
                </a:effectLst>
                <a:latin typeface="Maiandra GD" panose="020E0502030308020204" pitchFamily="34" charset="0"/>
              </a:rPr>
              <a:t>. La iglesia en Filadelfia es fiel a la Palabra de Dios y al testimonio de Jesucristo; aunque tiene oposición, se mantiene firme. Los biblistas entienden que es la puerta abierta del Reino con abundante gracia para servir al Señor en la difusión eficaz del evangelio.</a:t>
            </a:r>
            <a:endParaRPr lang="en-US" sz="2400" dirty="0">
              <a:latin typeface="Maiandra GD" panose="020E0502030308020204" pitchFamily="34" charset="0"/>
            </a:endParaRPr>
          </a:p>
          <a:p>
            <a:pPr marL="0" indent="0">
              <a:buNone/>
            </a:pPr>
            <a:r>
              <a:rPr lang="es-EC" sz="2600" b="1" dirty="0">
                <a:ln>
                  <a:solidFill>
                    <a:srgbClr val="CC3399"/>
                  </a:solidFill>
                </a:ln>
                <a:effectLst>
                  <a:outerShdw blurRad="50800" dist="38100" dir="2700000" algn="tl">
                    <a:srgbClr val="000000">
                      <a:alpha val="40000"/>
                    </a:srgbClr>
                  </a:outerShdw>
                </a:effectLst>
                <a:latin typeface="Maiandra GD" panose="020E0502030308020204" pitchFamily="34" charset="0"/>
              </a:rPr>
              <a:t>Humillación a los </a:t>
            </a:r>
            <a:r>
              <a:rPr lang="es-EC" sz="2600" b="1" dirty="0" err="1">
                <a:ln>
                  <a:solidFill>
                    <a:srgbClr val="CC3399"/>
                  </a:solidFill>
                </a:ln>
                <a:effectLst>
                  <a:outerShdw blurRad="50800" dist="38100" dir="2700000" algn="tl">
                    <a:srgbClr val="000000">
                      <a:alpha val="40000"/>
                    </a:srgbClr>
                  </a:outerShdw>
                </a:effectLst>
                <a:latin typeface="Maiandra GD" panose="020E0502030308020204" pitchFamily="34" charset="0"/>
              </a:rPr>
              <a:t>de</a:t>
            </a:r>
            <a:r>
              <a:rPr lang="es-EC" sz="2600" b="1" i="1" dirty="0" err="1">
                <a:ln>
                  <a:solidFill>
                    <a:srgbClr val="CC3399"/>
                  </a:solidFill>
                </a:ln>
                <a:effectLst>
                  <a:outerShdw blurRad="50800" dist="38100" dir="2700000" algn="tl">
                    <a:srgbClr val="000000">
                      <a:alpha val="40000"/>
                    </a:srgbClr>
                  </a:outerShdw>
                </a:effectLst>
                <a:latin typeface="Maiandra GD" panose="020E0502030308020204" pitchFamily="34" charset="0"/>
              </a:rPr>
              <a:t>“la</a:t>
            </a:r>
            <a:r>
              <a:rPr lang="es-EC" sz="2600" b="1" i="1" dirty="0">
                <a:ln>
                  <a:solidFill>
                    <a:srgbClr val="CC3399"/>
                  </a:solidFill>
                </a:ln>
                <a:effectLst>
                  <a:outerShdw blurRad="50800" dist="38100" dir="2700000" algn="tl">
                    <a:srgbClr val="000000">
                      <a:alpha val="40000"/>
                    </a:srgbClr>
                  </a:outerShdw>
                </a:effectLst>
                <a:latin typeface="Maiandra GD" panose="020E0502030308020204" pitchFamily="34" charset="0"/>
              </a:rPr>
              <a:t> sinagoga de Satanás” </a:t>
            </a:r>
            <a:r>
              <a:rPr lang="es-EC" sz="2600" b="1" dirty="0">
                <a:ln>
                  <a:solidFill>
                    <a:srgbClr val="CC3399"/>
                  </a:solidFill>
                </a:ln>
                <a:effectLst>
                  <a:outerShdw blurRad="50800" dist="38100" dir="2700000" algn="tl">
                    <a:srgbClr val="000000">
                      <a:alpha val="40000"/>
                    </a:srgbClr>
                  </a:outerShdw>
                </a:effectLst>
                <a:latin typeface="Maiandra GD" panose="020E0502030308020204" pitchFamily="34" charset="0"/>
              </a:rPr>
              <a:t> </a:t>
            </a:r>
            <a:r>
              <a:rPr lang="es-EC" sz="2600" b="1" dirty="0">
                <a:effectLst>
                  <a:outerShdw blurRad="50800" dist="38100" dir="2700000" algn="tl">
                    <a:srgbClr val="000000">
                      <a:alpha val="40000"/>
                    </a:srgbClr>
                  </a:outerShdw>
                </a:effectLst>
                <a:latin typeface="Maiandra GD" panose="020E0502030308020204" pitchFamily="34" charset="0"/>
              </a:rPr>
              <a:t>(</a:t>
            </a:r>
            <a:r>
              <a:rPr lang="es-EC" sz="2600" b="1" dirty="0">
                <a:ln>
                  <a:solidFill>
                    <a:srgbClr val="0000FF"/>
                  </a:solidFill>
                </a:ln>
                <a:effectLst>
                  <a:outerShdw blurRad="50800" dist="38100" dir="2700000" algn="tl">
                    <a:srgbClr val="000000">
                      <a:alpha val="40000"/>
                    </a:srgbClr>
                  </a:outerShdw>
                </a:effectLst>
                <a:latin typeface="Maiandra GD" panose="020E0502030308020204" pitchFamily="34" charset="0"/>
              </a:rPr>
              <a:t>3:9</a:t>
            </a:r>
            <a:r>
              <a:rPr lang="es-EC" sz="2600" b="1" dirty="0">
                <a:effectLst>
                  <a:outerShdw blurRad="50800" dist="38100" dir="2700000" algn="tl">
                    <a:srgbClr val="000000">
                      <a:alpha val="40000"/>
                    </a:srgbClr>
                  </a:outerShdw>
                </a:effectLst>
                <a:latin typeface="Maiandra GD" panose="020E0502030308020204" pitchFamily="34" charset="0"/>
              </a:rPr>
              <a:t>)</a:t>
            </a:r>
            <a:endParaRPr lang="en-US" sz="2600" dirty="0">
              <a:latin typeface="Maiandra GD" panose="020E0502030308020204" pitchFamily="34" charset="0"/>
            </a:endParaRPr>
          </a:p>
          <a:p>
            <a:pPr marL="0" indent="0">
              <a:buNone/>
            </a:pPr>
            <a:r>
              <a:rPr lang="es-EC" sz="2400" b="1" dirty="0">
                <a:effectLst>
                  <a:outerShdw blurRad="50800" dist="38100" dir="2700000" algn="tl">
                    <a:srgbClr val="000000">
                      <a:alpha val="40000"/>
                    </a:srgbClr>
                  </a:outerShdw>
                </a:effectLst>
                <a:latin typeface="Maiandra GD" panose="020E0502030308020204" pitchFamily="34" charset="0"/>
              </a:rPr>
              <a:t>JESUCRISTO </a:t>
            </a:r>
            <a:r>
              <a:rPr lang="es-EC" sz="2400" dirty="0">
                <a:effectLst>
                  <a:outerShdw blurRad="50800" dist="38100" dir="2700000" algn="tl">
                    <a:srgbClr val="000000">
                      <a:alpha val="40000"/>
                    </a:srgbClr>
                  </a:outerShdw>
                </a:effectLst>
                <a:latin typeface="Maiandra GD" panose="020E0502030308020204" pitchFamily="34" charset="0"/>
              </a:rPr>
              <a:t>mismo hará que unos </a:t>
            </a:r>
            <a:r>
              <a:rPr lang="es-EC" sz="2400" i="1" dirty="0">
                <a:effectLst>
                  <a:outerShdw blurRad="50800" dist="38100" dir="2700000" algn="tl">
                    <a:srgbClr val="000000">
                      <a:alpha val="40000"/>
                    </a:srgbClr>
                  </a:outerShdw>
                </a:effectLst>
                <a:latin typeface="Maiandra GD" panose="020E0502030308020204" pitchFamily="34" charset="0"/>
              </a:rPr>
              <a:t>“que se creen ser judíos y no lo son, sino que mienten”</a:t>
            </a:r>
            <a:r>
              <a:rPr lang="es-EC" sz="2400" dirty="0">
                <a:effectLst>
                  <a:outerShdw blurRad="50800" dist="38100" dir="2700000" algn="tl">
                    <a:srgbClr val="000000">
                      <a:alpha val="40000"/>
                    </a:srgbClr>
                  </a:outerShdw>
                </a:effectLst>
                <a:latin typeface="Maiandra GD" panose="020E0502030308020204" pitchFamily="34" charset="0"/>
              </a:rPr>
              <a:t> saldrán de su </a:t>
            </a:r>
            <a:r>
              <a:rPr lang="es-EC" sz="2400" i="1" dirty="0">
                <a:effectLst>
                  <a:outerShdw blurRad="50800" dist="38100" dir="2700000" algn="tl">
                    <a:srgbClr val="000000">
                      <a:alpha val="40000"/>
                    </a:srgbClr>
                  </a:outerShdw>
                </a:effectLst>
                <a:latin typeface="Maiandra GD" panose="020E0502030308020204" pitchFamily="34" charset="0"/>
              </a:rPr>
              <a:t>“sinagoga de Satanás”</a:t>
            </a:r>
            <a:r>
              <a:rPr lang="es-EC" sz="2400" dirty="0">
                <a:effectLst>
                  <a:outerShdw blurRad="50800" dist="38100" dir="2700000" algn="tl">
                    <a:srgbClr val="000000">
                      <a:alpha val="40000"/>
                    </a:srgbClr>
                  </a:outerShdw>
                </a:effectLst>
                <a:latin typeface="Maiandra GD" panose="020E0502030308020204" pitchFamily="34" charset="0"/>
              </a:rPr>
              <a:t> y caerán a los pies de los de la iglesia en Filadelfia y reconocerán que sobre ellos está el amor del Señor. Las dos iglesias que sólo reciben alabanza sin objeción por parte del Señor – Esmirna y Filadelfia – han sido acosadas por los de una </a:t>
            </a:r>
            <a:r>
              <a:rPr lang="es-EC" sz="2400" i="1" dirty="0">
                <a:effectLst>
                  <a:outerShdw blurRad="50800" dist="38100" dir="2700000" algn="tl">
                    <a:srgbClr val="000000">
                      <a:alpha val="40000"/>
                    </a:srgbClr>
                  </a:outerShdw>
                </a:effectLst>
                <a:latin typeface="Maiandra GD" panose="020E0502030308020204" pitchFamily="34" charset="0"/>
              </a:rPr>
              <a:t>“sinagoga de Satanás”</a:t>
            </a:r>
            <a:r>
              <a:rPr lang="es-EC" sz="2400" dirty="0">
                <a:effectLst>
                  <a:outerShdw blurRad="50800" dist="38100" dir="2700000" algn="tl">
                    <a:srgbClr val="000000">
                      <a:alpha val="40000"/>
                    </a:srgbClr>
                  </a:outerShdw>
                </a:effectLst>
                <a:latin typeface="Maiandra GD" panose="020E0502030308020204" pitchFamily="34" charset="0"/>
              </a:rPr>
              <a:t>, por unos que </a:t>
            </a:r>
            <a:r>
              <a:rPr lang="es-EC" sz="2400" i="1" dirty="0">
                <a:effectLst>
                  <a:outerShdw blurRad="50800" dist="38100" dir="2700000" algn="tl">
                    <a:srgbClr val="000000">
                      <a:alpha val="40000"/>
                    </a:srgbClr>
                  </a:outerShdw>
                </a:effectLst>
                <a:latin typeface="Maiandra GD" panose="020E0502030308020204" pitchFamily="34" charset="0"/>
              </a:rPr>
              <a:t>“se dicen ser judíos y no lo son”</a:t>
            </a:r>
            <a:r>
              <a:rPr lang="es-EC" sz="2400" dirty="0">
                <a:effectLst>
                  <a:outerShdw blurRad="50800" dist="38100" dir="2700000" algn="tl">
                    <a:srgbClr val="000000">
                      <a:alpha val="40000"/>
                    </a:srgbClr>
                  </a:outerShdw>
                </a:effectLst>
                <a:latin typeface="Maiandra GD" panose="020E0502030308020204" pitchFamily="34" charset="0"/>
              </a:rPr>
              <a:t>. Aquí procede recordar las palabras de Juan acerca de </a:t>
            </a:r>
            <a:r>
              <a:rPr lang="es-EC" sz="2400" b="1" dirty="0">
                <a:effectLst>
                  <a:outerShdw blurRad="50800" dist="38100" dir="2700000" algn="tl">
                    <a:srgbClr val="000000">
                      <a:alpha val="40000"/>
                    </a:srgbClr>
                  </a:outerShdw>
                </a:effectLst>
                <a:latin typeface="Maiandra GD" panose="020E0502030308020204" pitchFamily="34" charset="0"/>
              </a:rPr>
              <a:t>JESÚS</a:t>
            </a:r>
            <a:r>
              <a:rPr lang="es-EC" sz="2400" dirty="0">
                <a:effectLst>
                  <a:outerShdw blurRad="50800" dist="38100" dir="2700000" algn="tl">
                    <a:srgbClr val="000000">
                      <a:alpha val="40000"/>
                    </a:srgbClr>
                  </a:outerShdw>
                </a:effectLst>
                <a:latin typeface="Maiandra GD" panose="020E0502030308020204" pitchFamily="34" charset="0"/>
              </a:rPr>
              <a:t>: </a:t>
            </a:r>
            <a:r>
              <a:rPr lang="es-EC" sz="2400" i="1" dirty="0">
                <a:effectLst>
                  <a:outerShdw blurRad="50800" dist="38100" dir="2700000" algn="tl">
                    <a:srgbClr val="000000">
                      <a:alpha val="40000"/>
                    </a:srgbClr>
                  </a:outerShdw>
                </a:effectLst>
                <a:latin typeface="Maiandra GD" panose="020E0502030308020204" pitchFamily="34" charset="0"/>
              </a:rPr>
              <a:t>“A lo suyo vino, y los suyos no Le recibieron. Mas a todos los que Le recibieron, a los que creen en Su nombre, les dio potestad de ser hechos hijos de Dios.” </a:t>
            </a:r>
            <a:r>
              <a:rPr lang="es-EC" sz="2400" dirty="0">
                <a:effectLst>
                  <a:outerShdw blurRad="50800" dist="38100" dir="2700000" algn="tl">
                    <a:srgbClr val="000000">
                      <a:alpha val="40000"/>
                    </a:srgbClr>
                  </a:outerShdw>
                </a:effectLst>
                <a:latin typeface="Maiandra GD" panose="020E0502030308020204" pitchFamily="34" charset="0"/>
              </a:rPr>
              <a:t>(</a:t>
            </a:r>
            <a:r>
              <a:rPr lang="es-EC" sz="2400" b="1" dirty="0">
                <a:ln>
                  <a:solidFill>
                    <a:srgbClr val="0000FF"/>
                  </a:solidFill>
                </a:ln>
                <a:effectLst>
                  <a:outerShdw blurRad="50800" dist="38100" dir="2700000" algn="tl">
                    <a:srgbClr val="000000">
                      <a:alpha val="40000"/>
                    </a:srgbClr>
                  </a:outerShdw>
                </a:effectLst>
                <a:latin typeface="Maiandra GD" panose="020E0502030308020204" pitchFamily="34" charset="0"/>
              </a:rPr>
              <a:t>Jn.1:11,12</a:t>
            </a:r>
            <a:r>
              <a:rPr lang="es-EC" sz="2400" dirty="0">
                <a:effectLst>
                  <a:outerShdw blurRad="50800" dist="38100" dir="2700000" algn="tl">
                    <a:srgbClr val="000000">
                      <a:alpha val="40000"/>
                    </a:srgbClr>
                  </a:outerShdw>
                </a:effectLst>
                <a:latin typeface="Maiandra GD" panose="020E0502030308020204" pitchFamily="34" charset="0"/>
              </a:rPr>
              <a:t>). Allí está la diferencia que hace la Biblia entre los que son verdaderos judíos y los que sólo dicen serlo.</a:t>
            </a:r>
            <a:endParaRPr lang="en-US" sz="2400" dirty="0">
              <a:latin typeface="Maiandra GD" panose="020E0502030308020204" pitchFamily="34" charset="0"/>
            </a:endParaRPr>
          </a:p>
          <a:p>
            <a:pPr marL="0" indent="0">
              <a:buNone/>
            </a:pPr>
            <a:endParaRPr lang="en-US" sz="1100" dirty="0"/>
          </a:p>
        </p:txBody>
      </p:sp>
      <p:pic>
        <p:nvPicPr>
          <p:cNvPr id="4" name="Imagen 3">
            <a:extLst>
              <a:ext uri="{FF2B5EF4-FFF2-40B4-BE49-F238E27FC236}">
                <a16:creationId xmlns:a16="http://schemas.microsoft.com/office/drawing/2014/main" id="{CACC33E5-BBB9-4835-F780-73F0C727B4BA}"/>
              </a:ext>
            </a:extLst>
          </p:cNvPr>
          <p:cNvPicPr>
            <a:picLocks noChangeAspect="1"/>
          </p:cNvPicPr>
          <p:nvPr/>
        </p:nvPicPr>
        <p:blipFill>
          <a:blip r:embed="rId2"/>
          <a:srcRect l="372" r="30070" b="-1"/>
          <a:stretch>
            <a:fillRect/>
          </a:stretch>
        </p:blipFill>
        <p:spPr>
          <a:xfrm>
            <a:off x="7667897" y="10"/>
            <a:ext cx="4524103"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418999852"/>
      </p:ext>
    </p:extLst>
  </p:cSld>
  <p:clrMapOvr>
    <a:masterClrMapping/>
  </p:clrMapOvr>
  <mc:AlternateContent xmlns:mc="http://schemas.openxmlformats.org/markup-compatibility/2006" xmlns:p14="http://schemas.microsoft.com/office/powerpoint/2010/main">
    <mc:Choice Requires="p14">
      <p:transition spd="slow" p14:dur="275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wipe(up)">
                                      <p:cBhvr>
                                        <p:cTn id="14" dur="2250"/>
                                        <p:tgtEl>
                                          <p:spTgt spid="3">
                                            <p:txEl>
                                              <p:pRg st="1" end="1"/>
                                            </p:txEl>
                                          </p:spTgt>
                                        </p:tgtEl>
                                      </p:cBhvr>
                                    </p:animEffect>
                                  </p:childTnLst>
                                </p:cTn>
                              </p:par>
                              <p:par>
                                <p:cTn id="15" presetID="21" presetClass="entr" presetSubtype="3"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heel(3)">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edge">
                                      <p:cBhvr>
                                        <p:cTn id="22" dur="2500"/>
                                        <p:tgtEl>
                                          <p:spTgt spid="3">
                                            <p:txEl>
                                              <p:pRg st="2" end="2"/>
                                            </p:txEl>
                                          </p:spTgt>
                                        </p:tgtEl>
                                      </p:cBhvr>
                                    </p:animEffect>
                                  </p:childTnLst>
                                </p:cTn>
                              </p:par>
                              <p:par>
                                <p:cTn id="23" presetID="20"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wedge">
                                      <p:cBhvr>
                                        <p:cTn id="25" dur="2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0AFAAC-EA6C-45A9-9E03-C9C9F0193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91D10CB5-44BD-9B77-BEEF-A1BB8384F34F}"/>
              </a:ext>
            </a:extLst>
          </p:cNvPr>
          <p:cNvPicPr>
            <a:picLocks noChangeAspect="1"/>
          </p:cNvPicPr>
          <p:nvPr/>
        </p:nvPicPr>
        <p:blipFill>
          <a:blip r:embed="rId2"/>
          <a:srcRect l="12129" r="16731" b="-1"/>
          <a:stretch>
            <a:fillRect/>
          </a:stretch>
        </p:blipFill>
        <p:spPr>
          <a:xfrm>
            <a:off x="6791784" y="10"/>
            <a:ext cx="5400215" cy="6857990"/>
          </a:xfrm>
          <a:custGeom>
            <a:avLst/>
            <a:gdLst/>
            <a:ahLst/>
            <a:cxnLst/>
            <a:rect l="l" t="t" r="r" b="b"/>
            <a:pathLst>
              <a:path w="7308978" h="6858000">
                <a:moveTo>
                  <a:pt x="0" y="0"/>
                </a:moveTo>
                <a:lnTo>
                  <a:pt x="7308978" y="0"/>
                </a:lnTo>
                <a:lnTo>
                  <a:pt x="7308978" y="6858000"/>
                </a:lnTo>
                <a:lnTo>
                  <a:pt x="0" y="6858000"/>
                </a:lnTo>
                <a:lnTo>
                  <a:pt x="62983" y="6788730"/>
                </a:lnTo>
                <a:cubicBezTo>
                  <a:pt x="773509" y="5928900"/>
                  <a:pt x="1212978" y="4741056"/>
                  <a:pt x="1212978" y="3429000"/>
                </a:cubicBezTo>
                <a:cubicBezTo>
                  <a:pt x="1212978" y="2116944"/>
                  <a:pt x="773509" y="929100"/>
                  <a:pt x="62983" y="69271"/>
                </a:cubicBezTo>
                <a:close/>
              </a:path>
            </a:pathLst>
          </a:custGeom>
        </p:spPr>
      </p:pic>
      <p:sp useBgFill="1">
        <p:nvSpPr>
          <p:cNvPr id="11" name="Freeform: Shape 10">
            <a:extLst>
              <a:ext uri="{FF2B5EF4-FFF2-40B4-BE49-F238E27FC236}">
                <a16:creationId xmlns:a16="http://schemas.microsoft.com/office/drawing/2014/main" id="{83549E37-C86B-4401-90BD-D8BF83859F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3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3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3" y="0"/>
                </a:lnTo>
                <a:lnTo>
                  <a:pt x="4946006" y="69271"/>
                </a:lnTo>
                <a:cubicBezTo>
                  <a:pt x="5656532" y="929100"/>
                  <a:pt x="6096001" y="2116944"/>
                  <a:pt x="6096001" y="3429000"/>
                </a:cubicBezTo>
                <a:cubicBezTo>
                  <a:pt x="6096001" y="4741056"/>
                  <a:pt x="5656532" y="5928900"/>
                  <a:pt x="4946006" y="6788730"/>
                </a:cubicBezTo>
                <a:lnTo>
                  <a:pt x="4883023"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8A17784E-76D8-4521-A77D-0D2EBB923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6857" cy="6858000"/>
          </a:xfrm>
          <a:custGeom>
            <a:avLst/>
            <a:gdLst>
              <a:gd name="connsiteX0" fmla="*/ 0 w 6086857"/>
              <a:gd name="connsiteY0" fmla="*/ 0 h 6858000"/>
              <a:gd name="connsiteX1" fmla="*/ 4873879 w 6086857"/>
              <a:gd name="connsiteY1" fmla="*/ 0 h 6858000"/>
              <a:gd name="connsiteX2" fmla="*/ 4936862 w 6086857"/>
              <a:gd name="connsiteY2" fmla="*/ 69271 h 6858000"/>
              <a:gd name="connsiteX3" fmla="*/ 6086857 w 6086857"/>
              <a:gd name="connsiteY3" fmla="*/ 3429000 h 6858000"/>
              <a:gd name="connsiteX4" fmla="*/ 4936862 w 6086857"/>
              <a:gd name="connsiteY4" fmla="*/ 6788730 h 6858000"/>
              <a:gd name="connsiteX5" fmla="*/ 4873879 w 6086857"/>
              <a:gd name="connsiteY5" fmla="*/ 6858000 h 6858000"/>
              <a:gd name="connsiteX6" fmla="*/ 0 w 608685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6857" h="6858000">
                <a:moveTo>
                  <a:pt x="0" y="0"/>
                </a:moveTo>
                <a:lnTo>
                  <a:pt x="4873879" y="0"/>
                </a:lnTo>
                <a:lnTo>
                  <a:pt x="4936862" y="69271"/>
                </a:lnTo>
                <a:cubicBezTo>
                  <a:pt x="5647388" y="929100"/>
                  <a:pt x="6086857" y="2116944"/>
                  <a:pt x="6086857" y="3429000"/>
                </a:cubicBezTo>
                <a:cubicBezTo>
                  <a:pt x="6086857" y="4741056"/>
                  <a:pt x="5647388" y="5928900"/>
                  <a:pt x="4936862" y="6788730"/>
                </a:cubicBezTo>
                <a:lnTo>
                  <a:pt x="487387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0036C6B-F09C-4EAB-AE02-8D056EE74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24325"/>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FC8D5885-2804-4D3C-BE31-902E4D32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769" y="2195336"/>
            <a:ext cx="49834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Marcador de contenido 2">
            <a:extLst>
              <a:ext uri="{FF2B5EF4-FFF2-40B4-BE49-F238E27FC236}">
                <a16:creationId xmlns:a16="http://schemas.microsoft.com/office/drawing/2014/main" id="{9989DFA2-77EF-6340-1395-4436FF1A5CDC}"/>
              </a:ext>
            </a:extLst>
          </p:cNvPr>
          <p:cNvSpPr>
            <a:spLocks noGrp="1"/>
          </p:cNvSpPr>
          <p:nvPr>
            <p:ph idx="1"/>
          </p:nvPr>
        </p:nvSpPr>
        <p:spPr>
          <a:xfrm>
            <a:off x="128016" y="126125"/>
            <a:ext cx="7092591" cy="6671966"/>
          </a:xfrm>
        </p:spPr>
        <p:txBody>
          <a:bodyPr anchor="t">
            <a:normAutofit lnSpcReduction="10000"/>
          </a:bodyPr>
          <a:lstStyle/>
          <a:p>
            <a:pPr marL="0" indent="0">
              <a:buNone/>
            </a:pPr>
            <a:r>
              <a:rPr lang="es-EC" sz="2000" b="1" i="1" dirty="0">
                <a:ln>
                  <a:solidFill>
                    <a:srgbClr val="C00000"/>
                  </a:solidFill>
                </a:ln>
                <a:solidFill>
                  <a:srgbClr val="C00000"/>
                </a:solidFill>
                <a:effectLst>
                  <a:outerShdw blurRad="50800" dist="38100" dir="2700000" algn="tl">
                    <a:srgbClr val="000000">
                      <a:alpha val="40000"/>
                    </a:srgbClr>
                  </a:outerShdw>
                </a:effectLst>
                <a:latin typeface="Maiandra GD" panose="020E0502030308020204" pitchFamily="34" charset="0"/>
              </a:rPr>
              <a:t>“Yo también te guardaré de la hora de la prueba..</a:t>
            </a:r>
            <a:r>
              <a:rPr lang="es-EC" sz="2000" b="1" dirty="0">
                <a:ln>
                  <a:solidFill>
                    <a:srgbClr val="C00000"/>
                  </a:solidFill>
                </a:ln>
                <a:solidFill>
                  <a:srgbClr val="C00000"/>
                </a:solidFill>
                <a:effectLst>
                  <a:outerShdw blurRad="50800" dist="38100" dir="2700000" algn="tl">
                    <a:srgbClr val="000000">
                      <a:alpha val="40000"/>
                    </a:srgbClr>
                  </a:outerShdw>
                </a:effectLst>
                <a:latin typeface="Maiandra GD" panose="020E0502030308020204" pitchFamily="34" charset="0"/>
              </a:rPr>
              <a:t>.</a:t>
            </a:r>
            <a:r>
              <a:rPr lang="es-EC" sz="2000" b="1" i="1" dirty="0">
                <a:ln>
                  <a:solidFill>
                    <a:srgbClr val="C00000"/>
                  </a:solidFill>
                </a:ln>
                <a:solidFill>
                  <a:srgbClr val="C00000"/>
                </a:solidFill>
                <a:effectLst>
                  <a:outerShdw blurRad="50800" dist="38100" dir="2700000" algn="tl">
                    <a:srgbClr val="000000">
                      <a:alpha val="40000"/>
                    </a:srgbClr>
                  </a:outerShdw>
                </a:effectLst>
                <a:latin typeface="Maiandra GD" panose="020E0502030308020204" pitchFamily="34" charset="0"/>
              </a:rPr>
              <a:t>” </a:t>
            </a:r>
            <a:r>
              <a:rPr lang="es-EC" sz="2000" b="1" dirty="0">
                <a:ln>
                  <a:solidFill>
                    <a:srgbClr val="C00000"/>
                  </a:solidFill>
                </a:ln>
                <a:solidFill>
                  <a:srgbClr val="C00000"/>
                </a:solidFill>
                <a:effectLst>
                  <a:outerShdw blurRad="50800" dist="38100" dir="2700000" algn="tl">
                    <a:srgbClr val="000000">
                      <a:alpha val="40000"/>
                    </a:srgbClr>
                  </a:outerShdw>
                </a:effectLst>
                <a:latin typeface="Maiandra GD" panose="020E0502030308020204" pitchFamily="34" charset="0"/>
              </a:rPr>
              <a:t>(</a:t>
            </a:r>
            <a:r>
              <a:rPr lang="es-EC" sz="2000" b="1" dirty="0">
                <a:ln>
                  <a:solidFill>
                    <a:srgbClr val="0000FF"/>
                  </a:solidFill>
                </a:ln>
                <a:solidFill>
                  <a:srgbClr val="0000FF"/>
                </a:solidFill>
                <a:effectLst>
                  <a:outerShdw blurRad="50800" dist="38100" dir="2700000" algn="tl">
                    <a:srgbClr val="000000">
                      <a:alpha val="40000"/>
                    </a:srgbClr>
                  </a:outerShdw>
                </a:effectLst>
                <a:latin typeface="Maiandra GD" panose="020E0502030308020204" pitchFamily="34" charset="0"/>
              </a:rPr>
              <a:t>Ap.3:10</a:t>
            </a:r>
            <a:r>
              <a:rPr lang="es-EC" sz="2000" b="1" dirty="0">
                <a:ln>
                  <a:solidFill>
                    <a:srgbClr val="C00000"/>
                  </a:solidFill>
                </a:ln>
                <a:solidFill>
                  <a:srgbClr val="C00000"/>
                </a:solidFill>
                <a:effectLst>
                  <a:outerShdw blurRad="50800" dist="38100" dir="2700000" algn="tl">
                    <a:srgbClr val="000000">
                      <a:alpha val="40000"/>
                    </a:srgbClr>
                  </a:outerShdw>
                </a:effectLst>
                <a:latin typeface="Maiandra GD" panose="020E0502030308020204" pitchFamily="34" charset="0"/>
              </a:rPr>
              <a:t>) </a:t>
            </a:r>
            <a:endParaRPr lang="en-US" sz="2000" dirty="0">
              <a:latin typeface="Maiandra GD" panose="020E0502030308020204" pitchFamily="34" charset="0"/>
            </a:endParaRPr>
          </a:p>
          <a:p>
            <a:pPr marL="0" indent="0">
              <a:buNone/>
            </a:pPr>
            <a:r>
              <a:rPr lang="es-EC" sz="2000" dirty="0">
                <a:effectLst>
                  <a:outerShdw blurRad="50800" dist="38100" dir="2700000" algn="tl">
                    <a:srgbClr val="000000">
                      <a:alpha val="40000"/>
                    </a:srgbClr>
                  </a:outerShdw>
                </a:effectLst>
                <a:latin typeface="Maiandra GD" panose="020E0502030308020204" pitchFamily="34" charset="0"/>
              </a:rPr>
              <a:t>En este verso hallamos una promesa del SEÑOR que viene a la iglesia como recompensa por mantenerse firme, perseverante y sin claudicar, aunque ha tenido fuerte oposición: </a:t>
            </a:r>
            <a:r>
              <a:rPr lang="es-EC" sz="2000" i="1" dirty="0">
                <a:effectLst>
                  <a:outerShdw blurRad="50800" dist="38100" dir="2700000" algn="tl">
                    <a:srgbClr val="000000">
                      <a:alpha val="40000"/>
                    </a:srgbClr>
                  </a:outerShdw>
                </a:effectLst>
                <a:latin typeface="Maiandra GD" panose="020E0502030308020204" pitchFamily="34" charset="0"/>
              </a:rPr>
              <a:t>“…te guardaré de la hora de la prueba que ha de venir sobre el mundo entero”</a:t>
            </a:r>
            <a:r>
              <a:rPr lang="es-EC" sz="2000" dirty="0">
                <a:effectLst>
                  <a:outerShdw blurRad="50800" dist="38100" dir="2700000" algn="tl">
                    <a:srgbClr val="000000">
                      <a:alpha val="40000"/>
                    </a:srgbClr>
                  </a:outerShdw>
                </a:effectLst>
                <a:latin typeface="Maiandra GD" panose="020E0502030308020204" pitchFamily="34" charset="0"/>
              </a:rPr>
              <a:t>. </a:t>
            </a:r>
            <a:endParaRPr lang="en-US" sz="2000" dirty="0">
              <a:latin typeface="Maiandra GD" panose="020E0502030308020204" pitchFamily="34" charset="0"/>
            </a:endParaRPr>
          </a:p>
          <a:p>
            <a:pPr marL="0" indent="0">
              <a:buNone/>
            </a:pPr>
            <a:r>
              <a:rPr lang="es-EC" sz="2000" dirty="0">
                <a:effectLst>
                  <a:outerShdw blurRad="50800" dist="38100" dir="2700000" algn="tl">
                    <a:srgbClr val="000000">
                      <a:alpha val="40000"/>
                    </a:srgbClr>
                  </a:outerShdw>
                </a:effectLst>
                <a:latin typeface="Maiandra GD" panose="020E0502030308020204" pitchFamily="34" charset="0"/>
              </a:rPr>
              <a:t>Varios versos de la Biblia, entre ellos: </a:t>
            </a:r>
            <a:r>
              <a:rPr lang="es-EC" sz="2000" b="1" dirty="0">
                <a:ln>
                  <a:solidFill>
                    <a:srgbClr val="0000FF"/>
                  </a:solidFill>
                </a:ln>
                <a:solidFill>
                  <a:srgbClr val="0000FF"/>
                </a:solidFill>
                <a:effectLst>
                  <a:outerShdw blurRad="50800" dist="38100" dir="2700000" algn="tl">
                    <a:srgbClr val="000000">
                      <a:alpha val="40000"/>
                    </a:srgbClr>
                  </a:outerShdw>
                </a:effectLst>
                <a:latin typeface="Maiandra GD" panose="020E0502030308020204" pitchFamily="34" charset="0"/>
              </a:rPr>
              <a:t>Dn.12:1; Mt.24:21-22; Ap.3:10; 7:14</a:t>
            </a:r>
            <a:r>
              <a:rPr lang="es-EC" sz="2000" dirty="0">
                <a:ln>
                  <a:solidFill>
                    <a:srgbClr val="0000FF"/>
                  </a:solidFill>
                </a:ln>
                <a:solidFill>
                  <a:srgbClr val="0000FF"/>
                </a:solidFill>
                <a:effectLst>
                  <a:outerShdw blurRad="50800" dist="38100" dir="2700000" algn="tl">
                    <a:srgbClr val="000000">
                      <a:alpha val="40000"/>
                    </a:srgbClr>
                  </a:outerShdw>
                </a:effectLst>
                <a:latin typeface="Maiandra GD" panose="020E0502030308020204" pitchFamily="34" charset="0"/>
              </a:rPr>
              <a:t> </a:t>
            </a:r>
            <a:r>
              <a:rPr lang="es-EC" sz="2000" dirty="0">
                <a:effectLst>
                  <a:outerShdw blurRad="50800" dist="38100" dir="2700000" algn="tl">
                    <a:srgbClr val="000000">
                      <a:alpha val="40000"/>
                    </a:srgbClr>
                  </a:outerShdw>
                </a:effectLst>
                <a:latin typeface="Maiandra GD" panose="020E0502030308020204" pitchFamily="34" charset="0"/>
              </a:rPr>
              <a:t>anticipan un tiempo de </a:t>
            </a:r>
            <a:r>
              <a:rPr lang="es-EC" sz="2000" b="1" i="1" dirty="0">
                <a:effectLst>
                  <a:outerShdw blurRad="50800" dist="38100" dir="2700000" algn="tl">
                    <a:srgbClr val="000000">
                      <a:alpha val="40000"/>
                    </a:srgbClr>
                  </a:outerShdw>
                </a:effectLst>
                <a:latin typeface="Maiandra GD" panose="020E0502030308020204" pitchFamily="34" charset="0"/>
              </a:rPr>
              <a:t>gran tribulación</a:t>
            </a:r>
            <a:r>
              <a:rPr lang="es-EC" sz="2000" dirty="0">
                <a:effectLst>
                  <a:outerShdw blurRad="50800" dist="38100" dir="2700000" algn="tl">
                    <a:srgbClr val="000000">
                      <a:alpha val="40000"/>
                    </a:srgbClr>
                  </a:outerShdw>
                </a:effectLst>
                <a:latin typeface="Maiandra GD" panose="020E0502030308020204" pitchFamily="34" charset="0"/>
              </a:rPr>
              <a:t> sin precedentes que vendrá sobre el mundo, como cuestión cercana al retorno de Cristo. Él promete a la iglesia en Filadelfia – y vemos aquí la representación de la iglesia fiel, la que persevera en la voluntad de Dios – que Él la guardará de esa dura experiencia. Aquí llamamos la atención a una palabra: la preposición </a:t>
            </a:r>
            <a:r>
              <a:rPr lang="es-EC" sz="2000" b="1" i="1" u="sng" dirty="0">
                <a:effectLst>
                  <a:outerShdw blurRad="50800" dist="38100" dir="2700000" algn="tl">
                    <a:srgbClr val="000000">
                      <a:alpha val="40000"/>
                    </a:srgbClr>
                  </a:outerShdw>
                </a:effectLst>
                <a:latin typeface="Maiandra GD" panose="020E0502030308020204" pitchFamily="34" charset="0"/>
              </a:rPr>
              <a:t>de</a:t>
            </a:r>
            <a:r>
              <a:rPr lang="es-EC" sz="2000" dirty="0">
                <a:effectLst>
                  <a:outerShdw blurRad="50800" dist="38100" dir="2700000" algn="tl">
                    <a:srgbClr val="000000">
                      <a:alpha val="40000"/>
                    </a:srgbClr>
                  </a:outerShdw>
                </a:effectLst>
                <a:latin typeface="Maiandra GD" panose="020E0502030308020204" pitchFamily="34" charset="0"/>
              </a:rPr>
              <a:t> (</a:t>
            </a:r>
            <a:r>
              <a:rPr lang="es-EC" sz="2000" i="1" dirty="0">
                <a:effectLst>
                  <a:outerShdw blurRad="50800" dist="38100" dir="2700000" algn="tl">
                    <a:srgbClr val="000000">
                      <a:alpha val="40000"/>
                    </a:srgbClr>
                  </a:outerShdw>
                </a:effectLst>
                <a:latin typeface="Maiandra GD" panose="020E0502030308020204" pitchFamily="34" charset="0"/>
              </a:rPr>
              <a:t>“te guardaré </a:t>
            </a:r>
            <a:r>
              <a:rPr lang="es-EC" sz="2000" b="1" i="1" u="sng" dirty="0">
                <a:solidFill>
                  <a:srgbClr val="CC3399"/>
                </a:solidFill>
                <a:effectLst>
                  <a:outerShdw blurRad="50800" dist="38100" dir="2700000" algn="tl">
                    <a:srgbClr val="000000">
                      <a:alpha val="40000"/>
                    </a:srgbClr>
                  </a:outerShdw>
                </a:effectLst>
                <a:latin typeface="Maiandra GD" panose="020E0502030308020204" pitchFamily="34" charset="0"/>
              </a:rPr>
              <a:t>de</a:t>
            </a:r>
            <a:r>
              <a:rPr lang="es-EC" sz="2000" b="1" i="1" dirty="0">
                <a:solidFill>
                  <a:srgbClr val="CC3399"/>
                </a:solidFill>
                <a:effectLst>
                  <a:outerShdw blurRad="50800" dist="38100" dir="2700000" algn="tl">
                    <a:srgbClr val="000000">
                      <a:alpha val="40000"/>
                    </a:srgbClr>
                  </a:outerShdw>
                </a:effectLst>
                <a:latin typeface="Maiandra GD" panose="020E0502030308020204" pitchFamily="34" charset="0"/>
              </a:rPr>
              <a:t> </a:t>
            </a:r>
            <a:r>
              <a:rPr lang="es-EC" sz="2000" i="1" dirty="0">
                <a:effectLst>
                  <a:outerShdw blurRad="50800" dist="38100" dir="2700000" algn="tl">
                    <a:srgbClr val="000000">
                      <a:alpha val="40000"/>
                    </a:srgbClr>
                  </a:outerShdw>
                </a:effectLst>
                <a:latin typeface="Maiandra GD" panose="020E0502030308020204" pitchFamily="34" charset="0"/>
              </a:rPr>
              <a:t>la hora…”</a:t>
            </a:r>
            <a:r>
              <a:rPr lang="es-EC" sz="2000" dirty="0">
                <a:effectLst>
                  <a:outerShdw blurRad="50800" dist="38100" dir="2700000" algn="tl">
                    <a:srgbClr val="000000">
                      <a:alpha val="40000"/>
                    </a:srgbClr>
                  </a:outerShdw>
                </a:effectLst>
                <a:latin typeface="Maiandra GD" panose="020E0502030308020204" pitchFamily="34" charset="0"/>
              </a:rPr>
              <a:t>). El Nuevo Testamento interlineal griego – español traduce resueltamente: </a:t>
            </a:r>
            <a:r>
              <a:rPr lang="es-EC" sz="2000" i="1" dirty="0">
                <a:effectLst>
                  <a:outerShdw blurRad="50800" dist="38100" dir="2700000" algn="tl">
                    <a:srgbClr val="000000">
                      <a:alpha val="40000"/>
                    </a:srgbClr>
                  </a:outerShdw>
                </a:effectLst>
                <a:latin typeface="Maiandra GD" panose="020E0502030308020204" pitchFamily="34" charset="0"/>
              </a:rPr>
              <a:t>“te guardaré </a:t>
            </a:r>
            <a:r>
              <a:rPr lang="es-EC" sz="2000" b="1" i="1" u="sng" dirty="0">
                <a:solidFill>
                  <a:srgbClr val="CC3399"/>
                </a:solidFill>
                <a:effectLst>
                  <a:outerShdw blurRad="50800" dist="38100" dir="2700000" algn="tl">
                    <a:srgbClr val="000000">
                      <a:alpha val="40000"/>
                    </a:srgbClr>
                  </a:outerShdw>
                </a:effectLst>
                <a:latin typeface="Maiandra GD" panose="020E0502030308020204" pitchFamily="34" charset="0"/>
              </a:rPr>
              <a:t>fuera de</a:t>
            </a:r>
            <a:r>
              <a:rPr lang="es-EC" sz="2000" i="1" dirty="0">
                <a:solidFill>
                  <a:srgbClr val="CC3399"/>
                </a:solidFill>
                <a:effectLst>
                  <a:outerShdw blurRad="50800" dist="38100" dir="2700000" algn="tl">
                    <a:srgbClr val="000000">
                      <a:alpha val="40000"/>
                    </a:srgbClr>
                  </a:outerShdw>
                </a:effectLst>
                <a:latin typeface="Maiandra GD" panose="020E0502030308020204" pitchFamily="34" charset="0"/>
              </a:rPr>
              <a:t> </a:t>
            </a:r>
            <a:r>
              <a:rPr lang="es-EC" sz="2000" i="1" dirty="0">
                <a:effectLst>
                  <a:outerShdw blurRad="50800" dist="38100" dir="2700000" algn="tl">
                    <a:srgbClr val="000000">
                      <a:alpha val="40000"/>
                    </a:srgbClr>
                  </a:outerShdw>
                </a:effectLst>
                <a:latin typeface="Maiandra GD" panose="020E0502030308020204" pitchFamily="34" charset="0"/>
              </a:rPr>
              <a:t>la hora de la prueba”</a:t>
            </a:r>
            <a:r>
              <a:rPr lang="es-EC" sz="2000" dirty="0">
                <a:effectLst>
                  <a:outerShdw blurRad="50800" dist="38100" dir="2700000" algn="tl">
                    <a:srgbClr val="000000">
                      <a:alpha val="40000"/>
                    </a:srgbClr>
                  </a:outerShdw>
                </a:effectLst>
                <a:latin typeface="Maiandra GD" panose="020E0502030308020204" pitchFamily="34" charset="0"/>
              </a:rPr>
              <a:t>. </a:t>
            </a:r>
            <a:endParaRPr lang="en-US" sz="2000" dirty="0">
              <a:latin typeface="Maiandra GD" panose="020E0502030308020204" pitchFamily="34" charset="0"/>
            </a:endParaRPr>
          </a:p>
          <a:p>
            <a:pPr marL="0" indent="0">
              <a:buNone/>
            </a:pPr>
            <a:r>
              <a:rPr lang="en-US" sz="2000" dirty="0" err="1">
                <a:effectLst>
                  <a:outerShdw blurRad="50800" dist="38100" dir="2700000" algn="tl">
                    <a:srgbClr val="000000">
                      <a:alpha val="40000"/>
                    </a:srgbClr>
                  </a:outerShdw>
                </a:effectLst>
                <a:latin typeface="Maiandra GD" panose="020E0502030308020204" pitchFamily="34" charset="0"/>
              </a:rPr>
              <a:t>σε</a:t>
            </a:r>
            <a:r>
              <a:rPr lang="en-US" sz="2000" dirty="0">
                <a:effectLst>
                  <a:outerShdw blurRad="50800" dist="38100" dir="2700000" algn="tl">
                    <a:srgbClr val="000000">
                      <a:alpha val="40000"/>
                    </a:srgbClr>
                  </a:outerShdw>
                </a:effectLst>
                <a:latin typeface="Maiandra GD" panose="020E0502030308020204" pitchFamily="34" charset="0"/>
              </a:rPr>
              <a:t> </a:t>
            </a:r>
            <a:r>
              <a:rPr lang="es-EC" sz="2000" dirty="0">
                <a:effectLst>
                  <a:outerShdw blurRad="50800" dist="38100" dir="2700000" algn="tl">
                    <a:srgbClr val="000000">
                      <a:alpha val="40000"/>
                    </a:srgbClr>
                  </a:outerShdw>
                </a:effectLst>
                <a:latin typeface="Maiandra GD" panose="020E0502030308020204" pitchFamily="34" charset="0"/>
              </a:rPr>
              <a:t>  </a:t>
            </a:r>
            <a:r>
              <a:rPr lang="en-US" sz="2000" dirty="0" err="1">
                <a:effectLst>
                  <a:outerShdw blurRad="50800" dist="38100" dir="2700000" algn="tl">
                    <a:srgbClr val="000000">
                      <a:alpha val="40000"/>
                    </a:srgbClr>
                  </a:outerShdw>
                </a:effectLst>
                <a:latin typeface="Maiandra GD" panose="020E0502030308020204" pitchFamily="34" charset="0"/>
              </a:rPr>
              <a:t>τηρήσω</a:t>
            </a:r>
            <a:r>
              <a:rPr lang="es-EC" sz="2000" dirty="0">
                <a:effectLst>
                  <a:outerShdw blurRad="50800" dist="38100" dir="2700000" algn="tl">
                    <a:srgbClr val="000000">
                      <a:alpha val="40000"/>
                    </a:srgbClr>
                  </a:outerShdw>
                </a:effectLst>
                <a:latin typeface="Maiandra GD" panose="020E0502030308020204" pitchFamily="34" charset="0"/>
              </a:rPr>
              <a:t>      </a:t>
            </a:r>
            <a:r>
              <a:rPr lang="en-US" sz="2000" b="1" dirty="0" err="1">
                <a:solidFill>
                  <a:srgbClr val="CC3399"/>
                </a:solidFill>
                <a:effectLst>
                  <a:outerShdw blurRad="50800" dist="38100" dir="2700000" algn="tl">
                    <a:srgbClr val="000000">
                      <a:alpha val="40000"/>
                    </a:srgbClr>
                  </a:outerShdw>
                </a:effectLst>
                <a:latin typeface="Sylfaen" panose="010A0502050306030303" pitchFamily="18" charset="0"/>
              </a:rPr>
              <a:t>ἐκ</a:t>
            </a:r>
            <a:r>
              <a:rPr lang="es-EC" sz="2000" dirty="0">
                <a:effectLst>
                  <a:outerShdw blurRad="50800" dist="38100" dir="2700000" algn="tl">
                    <a:srgbClr val="000000">
                      <a:alpha val="40000"/>
                    </a:srgbClr>
                  </a:outerShdw>
                </a:effectLst>
                <a:latin typeface="Maiandra GD" panose="020E0502030308020204" pitchFamily="34" charset="0"/>
              </a:rPr>
              <a:t> </a:t>
            </a:r>
            <a:r>
              <a:rPr lang="es-EC" sz="2000" b="1" dirty="0">
                <a:effectLst>
                  <a:outerShdw blurRad="50800" dist="38100" dir="2700000" algn="tl">
                    <a:srgbClr val="000000">
                      <a:alpha val="40000"/>
                    </a:srgbClr>
                  </a:outerShdw>
                </a:effectLst>
                <a:latin typeface="Maiandra GD" panose="020E0502030308020204" pitchFamily="34" charset="0"/>
              </a:rPr>
              <a:t>(</a:t>
            </a:r>
            <a:r>
              <a:rPr lang="es-EC" sz="2000" b="1" dirty="0" err="1">
                <a:effectLst>
                  <a:outerShdw blurRad="50800" dist="38100" dir="2700000" algn="tl">
                    <a:srgbClr val="000000">
                      <a:alpha val="40000"/>
                    </a:srgbClr>
                  </a:outerShdw>
                </a:effectLst>
                <a:latin typeface="Maiandra GD" panose="020E0502030308020204" pitchFamily="34" charset="0"/>
              </a:rPr>
              <a:t>ek</a:t>
            </a:r>
            <a:r>
              <a:rPr lang="es-EC" sz="2000" b="1" dirty="0">
                <a:effectLst>
                  <a:outerShdw blurRad="50800" dist="38100" dir="2700000" algn="tl">
                    <a:srgbClr val="000000">
                      <a:alpha val="40000"/>
                    </a:srgbClr>
                  </a:outerShdw>
                </a:effectLst>
                <a:latin typeface="Maiandra GD" panose="020E0502030308020204" pitchFamily="34" charset="0"/>
              </a:rPr>
              <a:t>)</a:t>
            </a:r>
            <a:r>
              <a:rPr lang="es-EC" sz="2000" dirty="0">
                <a:effectLst>
                  <a:outerShdw blurRad="50800" dist="38100" dir="2700000" algn="tl">
                    <a:srgbClr val="000000">
                      <a:alpha val="40000"/>
                    </a:srgbClr>
                  </a:outerShdw>
                </a:effectLst>
                <a:latin typeface="Maiandra GD" panose="020E0502030308020204" pitchFamily="34" charset="0"/>
              </a:rPr>
              <a:t>   </a:t>
            </a:r>
            <a:r>
              <a:rPr lang="en-US" sz="2000" dirty="0" err="1">
                <a:effectLst>
                  <a:outerShdw blurRad="50800" dist="38100" dir="2700000" algn="tl">
                    <a:srgbClr val="000000">
                      <a:alpha val="40000"/>
                    </a:srgbClr>
                  </a:outerShdw>
                </a:effectLst>
                <a:latin typeface="Maiandra GD" panose="020E0502030308020204" pitchFamily="34" charset="0"/>
              </a:rPr>
              <a:t>τῆς</a:t>
            </a:r>
            <a:r>
              <a:rPr lang="es-EC" sz="2000" dirty="0">
                <a:effectLst>
                  <a:outerShdw blurRad="50800" dist="38100" dir="2700000" algn="tl">
                    <a:srgbClr val="000000">
                      <a:alpha val="40000"/>
                    </a:srgbClr>
                  </a:outerShdw>
                </a:effectLst>
                <a:latin typeface="Maiandra GD" panose="020E0502030308020204" pitchFamily="34" charset="0"/>
              </a:rPr>
              <a:t>   </a:t>
            </a:r>
            <a:r>
              <a:rPr lang="en-US" sz="2000" dirty="0" err="1">
                <a:effectLst>
                  <a:outerShdw blurRad="50800" dist="38100" dir="2700000" algn="tl">
                    <a:srgbClr val="000000">
                      <a:alpha val="40000"/>
                    </a:srgbClr>
                  </a:outerShdw>
                </a:effectLst>
                <a:latin typeface="Maiandra GD" panose="020E0502030308020204" pitchFamily="34" charset="0"/>
              </a:rPr>
              <a:t>ὥρ</a:t>
            </a:r>
            <a:r>
              <a:rPr lang="en-US" sz="2000" dirty="0">
                <a:effectLst>
                  <a:outerShdw blurRad="50800" dist="38100" dir="2700000" algn="tl">
                    <a:srgbClr val="000000">
                      <a:alpha val="40000"/>
                    </a:srgbClr>
                  </a:outerShdw>
                </a:effectLst>
                <a:latin typeface="Maiandra GD" panose="020E0502030308020204" pitchFamily="34" charset="0"/>
              </a:rPr>
              <a:t>ας</a:t>
            </a:r>
            <a:r>
              <a:rPr lang="es-EC" sz="2000" dirty="0">
                <a:effectLst>
                  <a:outerShdw blurRad="50800" dist="38100" dir="2700000" algn="tl">
                    <a:srgbClr val="000000">
                      <a:alpha val="40000"/>
                    </a:srgbClr>
                  </a:outerShdw>
                </a:effectLst>
                <a:latin typeface="Maiandra GD" panose="020E0502030308020204" pitchFamily="34" charset="0"/>
              </a:rPr>
              <a:t>   </a:t>
            </a:r>
            <a:r>
              <a:rPr lang="en-US" sz="2000" dirty="0" err="1">
                <a:effectLst>
                  <a:outerShdw blurRad="50800" dist="38100" dir="2700000" algn="tl">
                    <a:srgbClr val="000000">
                      <a:alpha val="40000"/>
                    </a:srgbClr>
                  </a:outerShdw>
                </a:effectLst>
                <a:latin typeface="Maiandra GD" panose="020E0502030308020204" pitchFamily="34" charset="0"/>
              </a:rPr>
              <a:t>τοῦ</a:t>
            </a:r>
            <a:r>
              <a:rPr lang="en-US" sz="2000" dirty="0">
                <a:effectLst>
                  <a:outerShdw blurRad="50800" dist="38100" dir="2700000" algn="tl">
                    <a:srgbClr val="000000">
                      <a:alpha val="40000"/>
                    </a:srgbClr>
                  </a:outerShdw>
                </a:effectLst>
                <a:latin typeface="Maiandra GD" panose="020E0502030308020204" pitchFamily="34" charset="0"/>
              </a:rPr>
              <a:t>  π</a:t>
            </a:r>
            <a:r>
              <a:rPr lang="en-US" sz="2000" dirty="0" err="1">
                <a:effectLst>
                  <a:outerShdw blurRad="50800" dist="38100" dir="2700000" algn="tl">
                    <a:srgbClr val="000000">
                      <a:alpha val="40000"/>
                    </a:srgbClr>
                  </a:outerShdw>
                </a:effectLst>
                <a:latin typeface="Maiandra GD" panose="020E0502030308020204" pitchFamily="34" charset="0"/>
              </a:rPr>
              <a:t>ειρ</a:t>
            </a:r>
            <a:r>
              <a:rPr lang="en-US" sz="2000" dirty="0">
                <a:effectLst>
                  <a:outerShdw blurRad="50800" dist="38100" dir="2700000" algn="tl">
                    <a:srgbClr val="000000">
                      <a:alpha val="40000"/>
                    </a:srgbClr>
                  </a:outerShdw>
                </a:effectLst>
                <a:latin typeface="Maiandra GD" panose="020E0502030308020204" pitchFamily="34" charset="0"/>
              </a:rPr>
              <a:t>ασμοῦ</a:t>
            </a:r>
            <a:endParaRPr lang="en-US" sz="2000" dirty="0">
              <a:latin typeface="Maiandra GD" panose="020E0502030308020204" pitchFamily="34" charset="0"/>
            </a:endParaRPr>
          </a:p>
          <a:p>
            <a:pPr marL="0" indent="0">
              <a:buNone/>
            </a:pPr>
            <a:r>
              <a:rPr lang="es-EC" sz="2000" i="1" dirty="0">
                <a:effectLst>
                  <a:outerShdw blurRad="50800" dist="38100" dir="2700000" algn="tl">
                    <a:srgbClr val="000000">
                      <a:alpha val="40000"/>
                    </a:srgbClr>
                  </a:outerShdw>
                </a:effectLst>
                <a:latin typeface="Maiandra GD" panose="020E0502030308020204" pitchFamily="34" charset="0"/>
              </a:rPr>
              <a:t>a ti  </a:t>
            </a:r>
            <a:r>
              <a:rPr lang="en-US" sz="2000" i="1" dirty="0" err="1">
                <a:effectLst>
                  <a:outerShdw blurRad="50800" dist="38100" dir="2700000" algn="tl">
                    <a:srgbClr val="000000">
                      <a:alpha val="40000"/>
                    </a:srgbClr>
                  </a:outerShdw>
                </a:effectLst>
                <a:latin typeface="Maiandra GD" panose="020E0502030308020204" pitchFamily="34" charset="0"/>
              </a:rPr>
              <a:t>guardaré</a:t>
            </a:r>
            <a:r>
              <a:rPr lang="en-US" sz="2000" i="1" dirty="0">
                <a:effectLst>
                  <a:outerShdw blurRad="50800" dist="38100" dir="2700000" algn="tl">
                    <a:srgbClr val="000000">
                      <a:alpha val="40000"/>
                    </a:srgbClr>
                  </a:outerShdw>
                </a:effectLst>
                <a:latin typeface="Maiandra GD" panose="020E0502030308020204" pitchFamily="34" charset="0"/>
              </a:rPr>
              <a:t>  </a:t>
            </a:r>
            <a:r>
              <a:rPr lang="es-EC" sz="2000" i="1" dirty="0">
                <a:effectLst>
                  <a:outerShdw blurRad="50800" dist="38100" dir="2700000" algn="tl">
                    <a:srgbClr val="000000">
                      <a:alpha val="40000"/>
                    </a:srgbClr>
                  </a:outerShdw>
                </a:effectLst>
                <a:latin typeface="Maiandra GD" panose="020E0502030308020204" pitchFamily="34" charset="0"/>
              </a:rPr>
              <a:t>fuera de    la    hora   de la  prueba</a:t>
            </a:r>
            <a:endParaRPr lang="en-US" sz="2000" i="1" dirty="0">
              <a:latin typeface="Maiandra GD" panose="020E0502030308020204" pitchFamily="34" charset="0"/>
            </a:endParaRPr>
          </a:p>
          <a:p>
            <a:pPr marL="0" indent="0">
              <a:buNone/>
            </a:pPr>
            <a:r>
              <a:rPr lang="es-EC" sz="2000" dirty="0">
                <a:effectLst>
                  <a:outerShdw blurRad="50800" dist="38100" dir="2700000" algn="tl">
                    <a:srgbClr val="000000">
                      <a:alpha val="40000"/>
                    </a:srgbClr>
                  </a:outerShdw>
                </a:effectLst>
                <a:latin typeface="Maiandra GD" panose="020E0502030308020204" pitchFamily="34" charset="0"/>
              </a:rPr>
              <a:t>Es una promesa del Señor con la que bendice a toda Su iglesia: En la crueldad de </a:t>
            </a:r>
            <a:r>
              <a:rPr lang="es-EC" sz="2000" i="1" dirty="0">
                <a:effectLst>
                  <a:outerShdw blurRad="50800" dist="38100" dir="2700000" algn="tl">
                    <a:srgbClr val="000000">
                      <a:alpha val="40000"/>
                    </a:srgbClr>
                  </a:outerShdw>
                </a:effectLst>
                <a:latin typeface="Maiandra GD" panose="020E0502030308020204" pitchFamily="34" charset="0"/>
              </a:rPr>
              <a:t>la gran tribulación</a:t>
            </a:r>
            <a:r>
              <a:rPr lang="es-EC" sz="2000" dirty="0">
                <a:effectLst>
                  <a:outerShdw blurRad="50800" dist="38100" dir="2700000" algn="tl">
                    <a:srgbClr val="000000">
                      <a:alpha val="40000"/>
                    </a:srgbClr>
                  </a:outerShdw>
                </a:effectLst>
                <a:latin typeface="Maiandra GD" panose="020E0502030308020204" pitchFamily="34" charset="0"/>
              </a:rPr>
              <a:t>, los creyentes firmes en la fe </a:t>
            </a:r>
            <a:r>
              <a:rPr lang="es-EC" sz="2000" b="1" i="1" dirty="0">
                <a:effectLst>
                  <a:outerShdw blurRad="50800" dist="38100" dir="2700000" algn="tl">
                    <a:srgbClr val="000000">
                      <a:alpha val="40000"/>
                    </a:srgbClr>
                  </a:outerShdw>
                </a:effectLst>
                <a:latin typeface="Maiandra GD" panose="020E0502030308020204" pitchFamily="34" charset="0"/>
              </a:rPr>
              <a:t>estarán fuera </a:t>
            </a:r>
            <a:r>
              <a:rPr lang="en-US" sz="2000" b="1" dirty="0" err="1">
                <a:solidFill>
                  <a:srgbClr val="CC3399"/>
                </a:solidFill>
                <a:effectLst>
                  <a:outerShdw blurRad="50800" dist="38100" dir="2700000" algn="tl">
                    <a:srgbClr val="000000">
                      <a:alpha val="40000"/>
                    </a:srgbClr>
                  </a:outerShdw>
                </a:effectLst>
                <a:latin typeface="Sylfaen" panose="010A0502050306030303" pitchFamily="18" charset="0"/>
              </a:rPr>
              <a:t>ἐκ</a:t>
            </a:r>
            <a:r>
              <a:rPr lang="en-US" sz="2000" dirty="0">
                <a:effectLst>
                  <a:outerShdw blurRad="50800" dist="38100" dir="2700000" algn="tl">
                    <a:srgbClr val="000000">
                      <a:alpha val="40000"/>
                    </a:srgbClr>
                  </a:outerShdw>
                </a:effectLst>
                <a:latin typeface="Maiandra GD" panose="020E0502030308020204" pitchFamily="34" charset="0"/>
              </a:rPr>
              <a:t> </a:t>
            </a:r>
            <a:r>
              <a:rPr lang="es-EC" sz="2000" b="1" dirty="0">
                <a:effectLst>
                  <a:outerShdw blurRad="50800" dist="38100" dir="2700000" algn="tl">
                    <a:srgbClr val="000000">
                      <a:alpha val="40000"/>
                    </a:srgbClr>
                  </a:outerShdw>
                </a:effectLst>
                <a:latin typeface="Maiandra GD" panose="020E0502030308020204" pitchFamily="34" charset="0"/>
              </a:rPr>
              <a:t>(</a:t>
            </a:r>
            <a:r>
              <a:rPr lang="es-EC" sz="2000" b="1" dirty="0" err="1">
                <a:effectLst>
                  <a:outerShdw blurRad="50800" dist="38100" dir="2700000" algn="tl">
                    <a:srgbClr val="000000">
                      <a:alpha val="40000"/>
                    </a:srgbClr>
                  </a:outerShdw>
                </a:effectLst>
                <a:latin typeface="Maiandra GD" panose="020E0502030308020204" pitchFamily="34" charset="0"/>
              </a:rPr>
              <a:t>ek</a:t>
            </a:r>
            <a:r>
              <a:rPr lang="es-EC" sz="2000" b="1" dirty="0">
                <a:effectLst>
                  <a:outerShdw blurRad="50800" dist="38100" dir="2700000" algn="tl">
                    <a:srgbClr val="000000">
                      <a:alpha val="40000"/>
                    </a:srgbClr>
                  </a:outerShdw>
                </a:effectLst>
                <a:latin typeface="Maiandra GD" panose="020E0502030308020204" pitchFamily="34" charset="0"/>
              </a:rPr>
              <a:t>) </a:t>
            </a:r>
            <a:r>
              <a:rPr lang="es-EC" sz="2000" dirty="0">
                <a:effectLst>
                  <a:outerShdw blurRad="50800" dist="38100" dir="2700000" algn="tl">
                    <a:srgbClr val="000000">
                      <a:alpha val="40000"/>
                    </a:srgbClr>
                  </a:outerShdw>
                </a:effectLst>
                <a:latin typeface="Maiandra GD" panose="020E0502030308020204" pitchFamily="34" charset="0"/>
              </a:rPr>
              <a:t>de esa terrible temporada. Esto será gracias al arrebatamiento de la iglesia, cuando Jesucristo regrese. Sobre esto trataremos más adelante en nuestro estudio de Apocalipsis.</a:t>
            </a:r>
            <a:endParaRPr lang="en-US" sz="2000" dirty="0">
              <a:latin typeface="Maiandra GD" panose="020E0502030308020204" pitchFamily="34" charset="0"/>
            </a:endParaRPr>
          </a:p>
          <a:p>
            <a:pPr marL="0" indent="0">
              <a:buNone/>
            </a:pPr>
            <a:endParaRPr lang="en-US" sz="1000" dirty="0"/>
          </a:p>
        </p:txBody>
      </p:sp>
    </p:spTree>
    <p:extLst>
      <p:ext uri="{BB962C8B-B14F-4D97-AF65-F5344CB8AC3E}">
        <p14:creationId xmlns:p14="http://schemas.microsoft.com/office/powerpoint/2010/main" val="130627894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22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up)">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edge">
                                      <p:cBhvr>
                                        <p:cTn id="17" dur="2000"/>
                                        <p:tgtEl>
                                          <p:spTgt spid="3">
                                            <p:txEl>
                                              <p:pRg st="2" end="2"/>
                                            </p:txEl>
                                          </p:spTgt>
                                        </p:tgtEl>
                                      </p:cBhvr>
                                    </p:animEffect>
                                  </p:childTnLst>
                                </p:cTn>
                              </p:par>
                              <p:par>
                                <p:cTn id="18" presetID="21" presetClass="entr" presetSubtype="4"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heel(4)">
                                      <p:cBhvr>
                                        <p:cTn id="20" dur="275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55"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6"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7" dur="1000"/>
                                        <p:tgtEl>
                                          <p:spTgt spid="3">
                                            <p:txEl>
                                              <p:pRg st="3" end="3"/>
                                            </p:txEl>
                                          </p:spTgt>
                                        </p:tgtEl>
                                      </p:cBhvr>
                                    </p:animEffect>
                                  </p:childTnLst>
                                </p:cTn>
                              </p:par>
                              <p:par>
                                <p:cTn id="28" presetID="55" presetClass="entr" presetSubtype="0"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p:cTn id="30"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1"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2" dur="1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2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2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9" dur="2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0"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F8520A9C-9D25-E006-B3AD-2556DFA3CFB0}"/>
              </a:ext>
            </a:extLst>
          </p:cNvPr>
          <p:cNvPicPr>
            <a:picLocks noChangeAspect="1"/>
          </p:cNvPicPr>
          <p:nvPr/>
        </p:nvPicPr>
        <p:blipFill>
          <a:blip r:embed="rId2"/>
          <a:srcRect l="17529" r="11343" b="-1"/>
          <a:stretch>
            <a:fillRect/>
          </a:stretch>
        </p:blipFill>
        <p:spPr>
          <a:xfrm>
            <a:off x="297955" y="719959"/>
            <a:ext cx="4014439" cy="5538952"/>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a:effectLst>
            <a:softEdge rad="190500"/>
          </a:effectLst>
        </p:spPr>
      </p:pic>
      <p:sp>
        <p:nvSpPr>
          <p:cNvPr id="3" name="Marcador de contenido 2">
            <a:extLst>
              <a:ext uri="{FF2B5EF4-FFF2-40B4-BE49-F238E27FC236}">
                <a16:creationId xmlns:a16="http://schemas.microsoft.com/office/drawing/2014/main" id="{EE6B65E8-805F-96AA-3FD0-A7AC4230C9DA}"/>
              </a:ext>
            </a:extLst>
          </p:cNvPr>
          <p:cNvSpPr>
            <a:spLocks noGrp="1"/>
          </p:cNvSpPr>
          <p:nvPr>
            <p:ph idx="1"/>
          </p:nvPr>
        </p:nvSpPr>
        <p:spPr>
          <a:xfrm>
            <a:off x="4312394" y="96890"/>
            <a:ext cx="7708030" cy="6643025"/>
          </a:xfrm>
        </p:spPr>
        <p:txBody>
          <a:bodyPr>
            <a:normAutofit fontScale="92500" lnSpcReduction="20000"/>
          </a:bodyPr>
          <a:lstStyle/>
          <a:p>
            <a:pPr marL="0" indent="0">
              <a:buNone/>
            </a:pPr>
            <a:r>
              <a:rPr lang="es-EC" b="1" dirty="0">
                <a:ln>
                  <a:solidFill>
                    <a:srgbClr val="C00000"/>
                  </a:solidFill>
                </a:ln>
                <a:effectLst>
                  <a:outerShdw blurRad="50800" dist="38100" dir="2700000" algn="tl">
                    <a:srgbClr val="000000">
                      <a:alpha val="40000"/>
                    </a:srgbClr>
                  </a:outerShdw>
                </a:effectLst>
                <a:latin typeface="Maiandra GD" panose="020E0502030308020204" pitchFamily="34" charset="0"/>
              </a:rPr>
              <a:t>Advertencia y recompensa (</a:t>
            </a:r>
            <a:r>
              <a:rPr lang="es-EC" b="1" dirty="0">
                <a:ln>
                  <a:solidFill>
                    <a:srgbClr val="0000FF"/>
                  </a:solidFill>
                </a:ln>
                <a:solidFill>
                  <a:srgbClr val="0000FF"/>
                </a:solidFill>
                <a:effectLst>
                  <a:outerShdw blurRad="50800" dist="38100" dir="2700000" algn="tl">
                    <a:srgbClr val="000000">
                      <a:alpha val="40000"/>
                    </a:srgbClr>
                  </a:outerShdw>
                </a:effectLst>
                <a:latin typeface="Maiandra GD" panose="020E0502030308020204" pitchFamily="34" charset="0"/>
              </a:rPr>
              <a:t>3:11 y 12</a:t>
            </a:r>
            <a:r>
              <a:rPr lang="es-EC" b="1" dirty="0">
                <a:ln>
                  <a:solidFill>
                    <a:srgbClr val="C00000"/>
                  </a:solidFill>
                </a:ln>
                <a:effectLst>
                  <a:outerShdw blurRad="50800" dist="38100" dir="2700000" algn="tl">
                    <a:srgbClr val="000000">
                      <a:alpha val="40000"/>
                    </a:srgbClr>
                  </a:outerShdw>
                </a:effectLst>
                <a:latin typeface="Maiandra GD" panose="020E0502030308020204" pitchFamily="34" charset="0"/>
              </a:rPr>
              <a:t>)</a:t>
            </a:r>
          </a:p>
          <a:p>
            <a:pPr marL="0" indent="0">
              <a:buNone/>
            </a:pPr>
            <a:r>
              <a:rPr lang="es-EC" sz="2600" b="1" i="1" dirty="0">
                <a:effectLst>
                  <a:outerShdw blurRad="50800" dist="38100" dir="2700000" algn="tl">
                    <a:srgbClr val="000000">
                      <a:alpha val="40000"/>
                    </a:srgbClr>
                  </a:outerShdw>
                </a:effectLst>
                <a:latin typeface="Maiandra GD" panose="020E0502030308020204" pitchFamily="34" charset="0"/>
              </a:rPr>
              <a:t>“He aquí, Yo vengo pronto…”. </a:t>
            </a:r>
            <a:r>
              <a:rPr lang="es-EC" sz="2500" dirty="0">
                <a:effectLst>
                  <a:outerShdw blurRad="50800" dist="38100" dir="2700000" algn="tl">
                    <a:srgbClr val="000000">
                      <a:alpha val="40000"/>
                    </a:srgbClr>
                  </a:outerShdw>
                </a:effectLst>
                <a:latin typeface="Maiandra GD" panose="020E0502030308020204" pitchFamily="34" charset="0"/>
              </a:rPr>
              <a:t>Sólo los </a:t>
            </a:r>
            <a:r>
              <a:rPr lang="es-EC" sz="2500" i="1" dirty="0">
                <a:effectLst>
                  <a:outerShdw blurRad="50800" dist="38100" dir="2700000" algn="tl">
                    <a:srgbClr val="000000">
                      <a:alpha val="40000"/>
                    </a:srgbClr>
                  </a:outerShdw>
                </a:effectLst>
                <a:latin typeface="Maiandra GD" panose="020E0502030308020204" pitchFamily="34" charset="0"/>
              </a:rPr>
              <a:t>indoctos e inconstantes</a:t>
            </a:r>
            <a:r>
              <a:rPr lang="es-EC" sz="2500" dirty="0">
                <a:effectLst>
                  <a:outerShdw blurRad="50800" dist="38100" dir="2700000" algn="tl">
                    <a:srgbClr val="000000">
                      <a:alpha val="40000"/>
                    </a:srgbClr>
                  </a:outerShdw>
                </a:effectLst>
                <a:latin typeface="Maiandra GD" panose="020E0502030308020204" pitchFamily="34" charset="0"/>
              </a:rPr>
              <a:t> pueden persistir en la necedad que denuncia </a:t>
            </a:r>
            <a:r>
              <a:rPr lang="es-EC" sz="2500" b="1" dirty="0">
                <a:ln>
                  <a:solidFill>
                    <a:srgbClr val="0000FF"/>
                  </a:solidFill>
                </a:ln>
                <a:solidFill>
                  <a:srgbClr val="0000FF"/>
                </a:solidFill>
                <a:effectLst>
                  <a:outerShdw blurRad="50800" dist="38100" dir="2700000" algn="tl">
                    <a:srgbClr val="000000">
                      <a:alpha val="40000"/>
                    </a:srgbClr>
                  </a:outerShdw>
                </a:effectLst>
                <a:latin typeface="Maiandra GD" panose="020E0502030308020204" pitchFamily="34" charset="0"/>
              </a:rPr>
              <a:t>2ª Pe.3:3ss</a:t>
            </a:r>
            <a:r>
              <a:rPr lang="es-EC" sz="2500" i="1" dirty="0">
                <a:effectLst>
                  <a:outerShdw blurRad="50800" dist="38100" dir="2700000" algn="tl">
                    <a:srgbClr val="000000">
                      <a:alpha val="40000"/>
                    </a:srgbClr>
                  </a:outerShdw>
                </a:effectLst>
                <a:latin typeface="Maiandra GD" panose="020E0502030308020204" pitchFamily="34" charset="0"/>
              </a:rPr>
              <a:t>. </a:t>
            </a:r>
            <a:r>
              <a:rPr lang="es-EC" sz="2500" dirty="0">
                <a:effectLst>
                  <a:outerShdw blurRad="50800" dist="38100" dir="2700000" algn="tl">
                    <a:srgbClr val="000000">
                      <a:alpha val="40000"/>
                    </a:srgbClr>
                  </a:outerShdw>
                </a:effectLst>
                <a:latin typeface="Maiandra GD" panose="020E0502030308020204" pitchFamily="34" charset="0"/>
              </a:rPr>
              <a:t>Ya sabemos que ese </a:t>
            </a:r>
            <a:r>
              <a:rPr lang="es-EC" sz="2500" i="1" dirty="0">
                <a:effectLst>
                  <a:outerShdw blurRad="50800" dist="38100" dir="2700000" algn="tl">
                    <a:srgbClr val="000000">
                      <a:alpha val="40000"/>
                    </a:srgbClr>
                  </a:outerShdw>
                </a:effectLst>
                <a:latin typeface="Maiandra GD" panose="020E0502030308020204" pitchFamily="34" charset="0"/>
              </a:rPr>
              <a:t>“pronto”</a:t>
            </a:r>
            <a:r>
              <a:rPr lang="es-EC" sz="2500" dirty="0">
                <a:effectLst>
                  <a:outerShdw blurRad="50800" dist="38100" dir="2700000" algn="tl">
                    <a:srgbClr val="000000">
                      <a:alpha val="40000"/>
                    </a:srgbClr>
                  </a:outerShdw>
                </a:effectLst>
                <a:latin typeface="Maiandra GD" panose="020E0502030308020204" pitchFamily="34" charset="0"/>
              </a:rPr>
              <a:t> sobre el retorno de Cristo significa, sobre todo, que será intempestivo, y que está dicho para que no sea nuestro empeño saber el </a:t>
            </a:r>
            <a:r>
              <a:rPr lang="es-EC" sz="2500" i="1" dirty="0">
                <a:effectLst>
                  <a:outerShdw blurRad="50800" dist="38100" dir="2700000" algn="tl">
                    <a:srgbClr val="000000">
                      <a:alpha val="40000"/>
                    </a:srgbClr>
                  </a:outerShdw>
                </a:effectLst>
                <a:latin typeface="Maiandra GD" panose="020E0502030308020204" pitchFamily="34" charset="0"/>
              </a:rPr>
              <a:t>cuándo </a:t>
            </a:r>
            <a:r>
              <a:rPr lang="es-EC" sz="2500" dirty="0">
                <a:effectLst>
                  <a:outerShdw blurRad="50800" dist="38100" dir="2700000" algn="tl">
                    <a:srgbClr val="000000">
                      <a:alpha val="40000"/>
                    </a:srgbClr>
                  </a:outerShdw>
                </a:effectLst>
                <a:latin typeface="Maiandra GD" panose="020E0502030308020204" pitchFamily="34" charset="0"/>
              </a:rPr>
              <a:t>de Su retorno, sino en el </a:t>
            </a:r>
            <a:r>
              <a:rPr lang="es-EC" sz="2500" i="1" dirty="0">
                <a:effectLst>
                  <a:outerShdw blurRad="50800" dist="38100" dir="2700000" algn="tl">
                    <a:srgbClr val="000000">
                      <a:alpha val="40000"/>
                    </a:srgbClr>
                  </a:outerShdw>
                </a:effectLst>
                <a:latin typeface="Maiandra GD" panose="020E0502030308020204" pitchFamily="34" charset="0"/>
              </a:rPr>
              <a:t>cómo </a:t>
            </a:r>
            <a:r>
              <a:rPr lang="es-EC" sz="2500" dirty="0">
                <a:effectLst>
                  <a:outerShdw blurRad="50800" dist="38100" dir="2700000" algn="tl">
                    <a:srgbClr val="000000">
                      <a:alpha val="40000"/>
                    </a:srgbClr>
                  </a:outerShdw>
                </a:effectLst>
                <a:latin typeface="Maiandra GD" panose="020E0502030308020204" pitchFamily="34" charset="0"/>
              </a:rPr>
              <a:t>de nuestra preparación para Su venida. Retener lo que tenemos es la consigna, como anticipándonos a alguien que pretenda arrebatarnos esa recompensa que nos está preparada por nuestro caminar en fidelidad y temor de Dios.</a:t>
            </a:r>
          </a:p>
          <a:p>
            <a:pPr marL="0" indent="0">
              <a:buNone/>
            </a:pPr>
            <a:r>
              <a:rPr lang="es-EC" sz="2600" b="1" i="1" dirty="0">
                <a:effectLst>
                  <a:outerShdw blurRad="50800" dist="38100" dir="2700000" algn="tl">
                    <a:srgbClr val="000000">
                      <a:alpha val="40000"/>
                    </a:srgbClr>
                  </a:outerShdw>
                </a:effectLst>
                <a:latin typeface="Maiandra GD" panose="020E0502030308020204" pitchFamily="34" charset="0"/>
              </a:rPr>
              <a:t>“Al que venciere…”</a:t>
            </a:r>
            <a:r>
              <a:rPr lang="es-EC" sz="2600" dirty="0">
                <a:effectLst>
                  <a:outerShdw blurRad="50800" dist="38100" dir="2700000" algn="tl">
                    <a:srgbClr val="000000">
                      <a:alpha val="40000"/>
                    </a:srgbClr>
                  </a:outerShdw>
                </a:effectLst>
                <a:latin typeface="Maiandra GD" panose="020E0502030308020204" pitchFamily="34" charset="0"/>
              </a:rPr>
              <a:t>. </a:t>
            </a:r>
            <a:r>
              <a:rPr lang="es-EC" sz="2500" dirty="0">
                <a:effectLst>
                  <a:outerShdw blurRad="50800" dist="38100" dir="2700000" algn="tl">
                    <a:srgbClr val="000000">
                      <a:alpha val="40000"/>
                    </a:srgbClr>
                  </a:outerShdw>
                </a:effectLst>
                <a:latin typeface="Maiandra GD" panose="020E0502030308020204" pitchFamily="34" charset="0"/>
              </a:rPr>
              <a:t>Esto de ser </a:t>
            </a:r>
            <a:r>
              <a:rPr lang="es-EC" sz="2500" i="1" dirty="0">
                <a:effectLst>
                  <a:outerShdw blurRad="50800" dist="38100" dir="2700000" algn="tl">
                    <a:srgbClr val="000000">
                      <a:alpha val="40000"/>
                    </a:srgbClr>
                  </a:outerShdw>
                </a:effectLst>
                <a:latin typeface="Maiandra GD" panose="020E0502030308020204" pitchFamily="34" charset="0"/>
              </a:rPr>
              <a:t>“columna en el templo de mi Dios”</a:t>
            </a:r>
            <a:r>
              <a:rPr lang="es-EC" sz="2500" dirty="0">
                <a:effectLst>
                  <a:outerShdw blurRad="50800" dist="38100" dir="2700000" algn="tl">
                    <a:srgbClr val="000000">
                      <a:alpha val="40000"/>
                    </a:srgbClr>
                  </a:outerShdw>
                </a:effectLst>
                <a:latin typeface="Maiandra GD" panose="020E0502030308020204" pitchFamily="34" charset="0"/>
              </a:rPr>
              <a:t> y de llevar escritos los Grandes Nombres – </a:t>
            </a:r>
            <a:r>
              <a:rPr lang="es-EC" sz="2500" i="1" dirty="0">
                <a:effectLst>
                  <a:outerShdw blurRad="50800" dist="38100" dir="2700000" algn="tl">
                    <a:srgbClr val="000000">
                      <a:alpha val="40000"/>
                    </a:srgbClr>
                  </a:outerShdw>
                </a:effectLst>
                <a:latin typeface="Maiandra GD" panose="020E0502030308020204" pitchFamily="34" charset="0"/>
              </a:rPr>
              <a:t>“el nombre de MI DIOS”</a:t>
            </a:r>
            <a:r>
              <a:rPr lang="es-EC" sz="2500" dirty="0">
                <a:effectLst>
                  <a:outerShdw blurRad="50800" dist="38100" dir="2700000" algn="tl">
                    <a:srgbClr val="000000">
                      <a:alpha val="40000"/>
                    </a:srgbClr>
                  </a:outerShdw>
                </a:effectLst>
                <a:latin typeface="Maiandra GD" panose="020E0502030308020204" pitchFamily="34" charset="0"/>
              </a:rPr>
              <a:t>, </a:t>
            </a:r>
            <a:r>
              <a:rPr lang="es-EC" sz="2500" i="1" dirty="0">
                <a:effectLst>
                  <a:outerShdw blurRad="50800" dist="38100" dir="2700000" algn="tl">
                    <a:srgbClr val="000000">
                      <a:alpha val="40000"/>
                    </a:srgbClr>
                  </a:outerShdw>
                </a:effectLst>
                <a:latin typeface="Maiandra GD" panose="020E0502030308020204" pitchFamily="34" charset="0"/>
              </a:rPr>
              <a:t>“el nombre de la ciudad de MI DIOS”</a:t>
            </a:r>
            <a:r>
              <a:rPr lang="es-EC" sz="2500" dirty="0">
                <a:effectLst>
                  <a:outerShdw blurRad="50800" dist="38100" dir="2700000" algn="tl">
                    <a:srgbClr val="000000">
                      <a:alpha val="40000"/>
                    </a:srgbClr>
                  </a:outerShdw>
                </a:effectLst>
                <a:latin typeface="Maiandra GD" panose="020E0502030308020204" pitchFamily="34" charset="0"/>
              </a:rPr>
              <a:t>, y </a:t>
            </a:r>
            <a:r>
              <a:rPr lang="es-EC" sz="2500" i="1" dirty="0">
                <a:effectLst>
                  <a:outerShdw blurRad="50800" dist="38100" dir="2700000" algn="tl">
                    <a:srgbClr val="000000">
                      <a:alpha val="40000"/>
                    </a:srgbClr>
                  </a:outerShdw>
                </a:effectLst>
                <a:latin typeface="Maiandra GD" panose="020E0502030308020204" pitchFamily="34" charset="0"/>
              </a:rPr>
              <a:t>“MI nombre nuevo”</a:t>
            </a:r>
            <a:r>
              <a:rPr lang="es-EC" sz="2500" dirty="0">
                <a:effectLst>
                  <a:outerShdw blurRad="50800" dist="38100" dir="2700000" algn="tl">
                    <a:srgbClr val="000000">
                      <a:alpha val="40000"/>
                    </a:srgbClr>
                  </a:outerShdw>
                </a:effectLst>
                <a:latin typeface="Maiandra GD" panose="020E0502030308020204" pitchFamily="34" charset="0"/>
              </a:rPr>
              <a:t> – expresa propiedad, identificación y pertenencia. Como si Cristo dijera: </a:t>
            </a:r>
            <a:r>
              <a:rPr lang="es-EC" sz="2500" i="1" dirty="0">
                <a:effectLst>
                  <a:outerShdw blurRad="50800" dist="38100" dir="2700000" algn="tl">
                    <a:srgbClr val="000000">
                      <a:alpha val="40000"/>
                    </a:srgbClr>
                  </a:outerShdw>
                </a:effectLst>
                <a:latin typeface="Maiandra GD" panose="020E0502030308020204" pitchFamily="34" charset="0"/>
              </a:rPr>
              <a:t>“Tú eres de Dios. Tú perteneces a Su ciudad (la nueva Jerusalén). Tú eres mío.” </a:t>
            </a:r>
            <a:r>
              <a:rPr lang="es-EC" sz="2500" dirty="0">
                <a:effectLst>
                  <a:outerShdw blurRad="50800" dist="38100" dir="2700000" algn="tl">
                    <a:srgbClr val="000000">
                      <a:alpha val="40000"/>
                    </a:srgbClr>
                  </a:outerShdw>
                </a:effectLst>
                <a:latin typeface="Maiandra GD" panose="020E0502030308020204" pitchFamily="34" charset="0"/>
              </a:rPr>
              <a:t>Lo de ser </a:t>
            </a:r>
            <a:r>
              <a:rPr lang="es-EC" sz="2500" i="1" dirty="0">
                <a:effectLst>
                  <a:outerShdw blurRad="50800" dist="38100" dir="2700000" algn="tl">
                    <a:srgbClr val="000000">
                      <a:alpha val="40000"/>
                    </a:srgbClr>
                  </a:outerShdw>
                </a:effectLst>
                <a:latin typeface="Maiandra GD" panose="020E0502030308020204" pitchFamily="34" charset="0"/>
              </a:rPr>
              <a:t>“columna en el templo de mi Dios” </a:t>
            </a:r>
            <a:r>
              <a:rPr lang="es-EC" sz="2500" dirty="0">
                <a:effectLst>
                  <a:outerShdw blurRad="50800" dist="38100" dir="2700000" algn="tl">
                    <a:srgbClr val="000000">
                      <a:alpha val="40000"/>
                    </a:srgbClr>
                  </a:outerShdw>
                </a:effectLst>
                <a:latin typeface="Maiandra GD" panose="020E0502030308020204" pitchFamily="34" charset="0"/>
              </a:rPr>
              <a:t>y nunca más salir de ahí es permanencia y dignidad. Los falsos te repudiarán de su recinto, pero DIOS te recibe y te honra.</a:t>
            </a:r>
          </a:p>
          <a:p>
            <a:pPr marL="0" indent="0">
              <a:buNone/>
            </a:pPr>
            <a:r>
              <a:rPr lang="es-EC" sz="2500" b="1" i="1" dirty="0">
                <a:ln>
                  <a:solidFill>
                    <a:srgbClr val="CC3399"/>
                  </a:solidFill>
                </a:ln>
                <a:solidFill>
                  <a:srgbClr val="CC3399"/>
                </a:solidFill>
                <a:effectLst>
                  <a:outerShdw blurRad="50800" dist="38100" dir="2700000" algn="tl">
                    <a:srgbClr val="000000">
                      <a:alpha val="40000"/>
                    </a:srgbClr>
                  </a:outerShdw>
                </a:effectLst>
                <a:latin typeface="Maiandra GD" panose="020E0502030308020204" pitchFamily="34" charset="0"/>
              </a:rPr>
              <a:t>“El que tenga oídos para oír…”</a:t>
            </a:r>
            <a:r>
              <a:rPr lang="es-EC" sz="2500" dirty="0">
                <a:ln>
                  <a:solidFill>
                    <a:srgbClr val="CC3399"/>
                  </a:solidFill>
                </a:ln>
                <a:solidFill>
                  <a:srgbClr val="CC3399"/>
                </a:solidFill>
                <a:effectLst>
                  <a:outerShdw blurRad="50800" dist="38100" dir="2700000" algn="tl">
                    <a:srgbClr val="000000">
                      <a:alpha val="40000"/>
                    </a:srgbClr>
                  </a:outerShdw>
                </a:effectLst>
                <a:latin typeface="Maiandra GD" panose="020E0502030308020204" pitchFamily="34" charset="0"/>
              </a:rPr>
              <a:t>. </a:t>
            </a:r>
            <a:r>
              <a:rPr lang="es-EC" sz="2500" b="1" dirty="0">
                <a:ln>
                  <a:solidFill>
                    <a:srgbClr val="C00000"/>
                  </a:solidFill>
                </a:ln>
                <a:effectLst>
                  <a:outerShdw blurRad="50800" dist="38100" dir="2700000" algn="tl">
                    <a:srgbClr val="000000">
                      <a:alpha val="40000"/>
                    </a:srgbClr>
                  </a:outerShdw>
                </a:effectLst>
                <a:latin typeface="Maiandra GD" panose="020E0502030308020204" pitchFamily="34" charset="0"/>
              </a:rPr>
              <a:t>(</a:t>
            </a:r>
            <a:r>
              <a:rPr lang="es-EC" sz="2500" b="1" dirty="0">
                <a:ln>
                  <a:solidFill>
                    <a:srgbClr val="0000FF"/>
                  </a:solidFill>
                </a:ln>
                <a:solidFill>
                  <a:srgbClr val="0000FF"/>
                </a:solidFill>
                <a:effectLst>
                  <a:outerShdw blurRad="50800" dist="38100" dir="2700000" algn="tl">
                    <a:srgbClr val="000000">
                      <a:alpha val="40000"/>
                    </a:srgbClr>
                  </a:outerShdw>
                </a:effectLst>
                <a:latin typeface="Maiandra GD" panose="020E0502030308020204" pitchFamily="34" charset="0"/>
              </a:rPr>
              <a:t>3:13</a:t>
            </a:r>
            <a:r>
              <a:rPr lang="es-EC" sz="2500" b="1" dirty="0">
                <a:ln>
                  <a:solidFill>
                    <a:srgbClr val="C00000"/>
                  </a:solidFill>
                </a:ln>
                <a:effectLst>
                  <a:outerShdw blurRad="50800" dist="38100" dir="2700000" algn="tl">
                    <a:srgbClr val="000000">
                      <a:alpha val="40000"/>
                    </a:srgbClr>
                  </a:outerShdw>
                </a:effectLst>
                <a:latin typeface="Maiandra GD" panose="020E0502030308020204" pitchFamily="34" charset="0"/>
              </a:rPr>
              <a:t>)</a:t>
            </a:r>
          </a:p>
          <a:p>
            <a:pPr marL="0" indent="0">
              <a:buNone/>
            </a:pPr>
            <a:r>
              <a:rPr lang="es-EC" sz="2500" dirty="0">
                <a:effectLst>
                  <a:outerShdw blurRad="50800" dist="38100" dir="2700000" algn="tl">
                    <a:srgbClr val="000000">
                      <a:alpha val="40000"/>
                    </a:srgbClr>
                  </a:outerShdw>
                </a:effectLst>
                <a:latin typeface="Maiandra GD" panose="020E0502030308020204" pitchFamily="34" charset="0"/>
              </a:rPr>
              <a:t>Estas son palabras de gozo y esperanza que se reciben por fe y con gratitud.</a:t>
            </a:r>
          </a:p>
          <a:p>
            <a:pPr marL="0" indent="0">
              <a:buNone/>
            </a:pPr>
            <a:endParaRPr lang="en-US" sz="1300" dirty="0"/>
          </a:p>
        </p:txBody>
      </p:sp>
    </p:spTree>
    <p:extLst>
      <p:ext uri="{BB962C8B-B14F-4D97-AF65-F5344CB8AC3E}">
        <p14:creationId xmlns:p14="http://schemas.microsoft.com/office/powerpoint/2010/main" val="1706621116"/>
      </p:ext>
    </p:extLst>
  </p:cSld>
  <p:clrMapOvr>
    <a:masterClrMapping/>
  </p:clrMapOvr>
  <mc:AlternateContent xmlns:mc="http://schemas.openxmlformats.org/markup-compatibility/2006" xmlns:p14="http://schemas.microsoft.com/office/powerpoint/2010/main">
    <mc:Choice Requires="p14">
      <p:transition spd="slow" p14:dur="275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circle(in)">
                                      <p:cBhvr>
                                        <p:cTn id="13" dur="20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5"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p:cTn id="18" dur="1125"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19" dur="1125"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20" dur="1125" accel="50000" fill="hold">
                                          <p:stCondLst>
                                            <p:cond delay="1125"/>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21" dur="225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22" dur="1125"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23" dur="1125"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24" dur="1125" accel="50000" fill="hold">
                                          <p:stCondLst>
                                            <p:cond delay="1125"/>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25" dur="2250" decel="50000">
                                          <p:stCondLst>
                                            <p:cond delay="0"/>
                                          </p:stCondLst>
                                        </p:cTn>
                                        <p:tgtEl>
                                          <p:spTgt spid="3">
                                            <p:txEl>
                                              <p:pRg st="2" end="2"/>
                                            </p:txEl>
                                          </p:spTgt>
                                        </p:tgtEl>
                                      </p:cBhvr>
                                    </p:animEffect>
                                  </p:childTnLst>
                                </p:cTn>
                              </p:par>
                              <p:par>
                                <p:cTn id="26" presetID="21" presetClass="entr" presetSubtype="1" fill="hold"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heel(1)">
                                      <p:cBhvr>
                                        <p:cTn id="28" dur="30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9"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additive="base">
                                        <p:cTn id="33" dur="2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34" dur="2000" fill="hold"/>
                                        <p:tgtEl>
                                          <p:spTgt spid="3">
                                            <p:txEl>
                                              <p:pRg st="3" end="3"/>
                                            </p:txEl>
                                          </p:spTgt>
                                        </p:tgtEl>
                                        <p:attrNameLst>
                                          <p:attrName>ppt_y</p:attrName>
                                        </p:attrNameLst>
                                      </p:cBhvr>
                                      <p:tavLst>
                                        <p:tav tm="0">
                                          <p:val>
                                            <p:strVal val="0-#ppt_h/2"/>
                                          </p:val>
                                        </p:tav>
                                        <p:tav tm="100000">
                                          <p:val>
                                            <p:strVal val="#ppt_y"/>
                                          </p:val>
                                        </p:tav>
                                      </p:tavLst>
                                    </p:anim>
                                  </p:childTnLst>
                                </p:cTn>
                              </p:par>
                              <p:par>
                                <p:cTn id="35" presetID="2" presetClass="entr" presetSubtype="9" fill="hold" nodeType="with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2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8" dur="20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descr="Laodicea Ancient City in Denizli, Turkey">
            <a:extLst>
              <a:ext uri="{FF2B5EF4-FFF2-40B4-BE49-F238E27FC236}">
                <a16:creationId xmlns:a16="http://schemas.microsoft.com/office/drawing/2014/main" id="{31554213-9E77-0C3E-4642-D5ED64A2B88D}"/>
              </a:ext>
            </a:extLst>
          </p:cNvPr>
          <p:cNvPicPr>
            <a:picLocks noChangeAspect="1"/>
          </p:cNvPicPr>
          <p:nvPr/>
        </p:nvPicPr>
        <p:blipFill>
          <a:blip r:embed="rId2"/>
          <a:srcRect l="15863" r="24602" b="-1"/>
          <a:stretch>
            <a:fillRect/>
          </a:stretch>
        </p:blipFill>
        <p:spPr>
          <a:xfrm>
            <a:off x="21" y="10"/>
            <a:ext cx="4269282"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Marcador de contenido 2">
            <a:extLst>
              <a:ext uri="{FF2B5EF4-FFF2-40B4-BE49-F238E27FC236}">
                <a16:creationId xmlns:a16="http://schemas.microsoft.com/office/drawing/2014/main" id="{315ED655-D2FA-6108-20EC-E26BB9E6E020}"/>
              </a:ext>
            </a:extLst>
          </p:cNvPr>
          <p:cNvSpPr>
            <a:spLocks noGrp="1"/>
          </p:cNvSpPr>
          <p:nvPr>
            <p:ph idx="1"/>
          </p:nvPr>
        </p:nvSpPr>
        <p:spPr>
          <a:xfrm>
            <a:off x="4162097" y="99322"/>
            <a:ext cx="7914289" cy="6659355"/>
          </a:xfrm>
        </p:spPr>
        <p:txBody>
          <a:bodyPr>
            <a:normAutofit fontScale="92500" lnSpcReduction="20000"/>
          </a:bodyPr>
          <a:lstStyle/>
          <a:p>
            <a:pPr marL="0" indent="0">
              <a:buNone/>
            </a:pPr>
            <a:r>
              <a:rPr lang="es-EC" sz="3000" b="1" dirty="0">
                <a:ln>
                  <a:solidFill>
                    <a:schemeClr val="tx1"/>
                  </a:solidFill>
                </a:ln>
                <a:solidFill>
                  <a:schemeClr val="accent3">
                    <a:lumMod val="60000"/>
                    <a:lumOff val="40000"/>
                  </a:schemeClr>
                </a:solidFill>
                <a:effectLst>
                  <a:outerShdw blurRad="50800" dist="38100" dir="2700000" algn="tl">
                    <a:srgbClr val="000000">
                      <a:alpha val="40000"/>
                    </a:srgbClr>
                  </a:outerShdw>
                </a:effectLst>
                <a:latin typeface="Maiandra GD" panose="020E0502030308020204" pitchFamily="34" charset="0"/>
              </a:rPr>
              <a:t>El mensaje a la iglesia en </a:t>
            </a:r>
            <a:r>
              <a:rPr lang="es-EC" sz="3000" b="1" dirty="0" err="1">
                <a:ln>
                  <a:solidFill>
                    <a:schemeClr val="tx1"/>
                  </a:solidFill>
                </a:ln>
                <a:solidFill>
                  <a:schemeClr val="accent3">
                    <a:lumMod val="60000"/>
                    <a:lumOff val="40000"/>
                  </a:schemeClr>
                </a:solidFill>
                <a:effectLst>
                  <a:outerShdw blurRad="50800" dist="38100" dir="2700000" algn="tl">
                    <a:srgbClr val="000000">
                      <a:alpha val="40000"/>
                    </a:srgbClr>
                  </a:outerShdw>
                </a:effectLst>
                <a:latin typeface="Maiandra GD" panose="020E0502030308020204" pitchFamily="34" charset="0"/>
              </a:rPr>
              <a:t>Laodicea</a:t>
            </a:r>
            <a:r>
              <a:rPr lang="es-EC" sz="3000" b="1" dirty="0">
                <a:ln>
                  <a:solidFill>
                    <a:schemeClr val="tx1"/>
                  </a:solidFill>
                </a:ln>
                <a:solidFill>
                  <a:schemeClr val="accent3">
                    <a:lumMod val="60000"/>
                    <a:lumOff val="40000"/>
                  </a:schemeClr>
                </a:solidFill>
                <a:effectLst>
                  <a:outerShdw blurRad="50800" dist="38100" dir="2700000" algn="tl">
                    <a:srgbClr val="000000">
                      <a:alpha val="40000"/>
                    </a:srgbClr>
                  </a:outerShdw>
                </a:effectLst>
                <a:latin typeface="Maiandra GD" panose="020E0502030308020204" pitchFamily="34" charset="0"/>
              </a:rPr>
              <a:t>  </a:t>
            </a:r>
            <a:r>
              <a:rPr lang="es-EC" sz="2200" b="1" dirty="0">
                <a:ln>
                  <a:solidFill>
                    <a:schemeClr val="tx1"/>
                  </a:solidFill>
                </a:ln>
                <a:solidFill>
                  <a:schemeClr val="accent3">
                    <a:lumMod val="60000"/>
                    <a:lumOff val="40000"/>
                  </a:schemeClr>
                </a:solidFill>
                <a:effectLst>
                  <a:outerShdw blurRad="50800" dist="38100" dir="2700000" algn="tl">
                    <a:srgbClr val="000000">
                      <a:alpha val="40000"/>
                    </a:srgbClr>
                  </a:outerShdw>
                </a:effectLst>
                <a:latin typeface="Maiandra GD" panose="020E0502030308020204" pitchFamily="34" charset="0"/>
              </a:rPr>
              <a:t>(</a:t>
            </a:r>
            <a:r>
              <a:rPr lang="es-EC" sz="2200" b="1" dirty="0">
                <a:ln>
                  <a:solidFill>
                    <a:srgbClr val="0000FF"/>
                  </a:solidFill>
                </a:ln>
                <a:solidFill>
                  <a:srgbClr val="0000FF"/>
                </a:solidFill>
                <a:effectLst>
                  <a:outerShdw blurRad="50800" dist="38100" dir="2700000" algn="tl">
                    <a:srgbClr val="000000">
                      <a:alpha val="40000"/>
                    </a:srgbClr>
                  </a:outerShdw>
                </a:effectLst>
                <a:latin typeface="Maiandra GD" panose="020E0502030308020204" pitchFamily="34" charset="0"/>
              </a:rPr>
              <a:t>Ap.3:14-22</a:t>
            </a:r>
            <a:r>
              <a:rPr lang="es-EC" sz="2200" b="1" dirty="0">
                <a:ln>
                  <a:solidFill>
                    <a:schemeClr val="tx1"/>
                  </a:solidFill>
                </a:ln>
                <a:solidFill>
                  <a:schemeClr val="accent3">
                    <a:lumMod val="60000"/>
                    <a:lumOff val="40000"/>
                  </a:schemeClr>
                </a:solidFill>
                <a:effectLst>
                  <a:outerShdw blurRad="50800" dist="38100" dir="2700000" algn="tl">
                    <a:srgbClr val="000000">
                      <a:alpha val="40000"/>
                    </a:srgbClr>
                  </a:outerShdw>
                </a:effectLst>
                <a:latin typeface="Maiandra GD" panose="020E0502030308020204" pitchFamily="34" charset="0"/>
              </a:rPr>
              <a:t>)</a:t>
            </a:r>
            <a:endParaRPr lang="en-US" sz="2200" dirty="0">
              <a:ln>
                <a:solidFill>
                  <a:schemeClr val="tx1"/>
                </a:solidFill>
              </a:ln>
              <a:solidFill>
                <a:schemeClr val="accent3">
                  <a:lumMod val="60000"/>
                  <a:lumOff val="40000"/>
                </a:schemeClr>
              </a:solidFill>
              <a:latin typeface="Maiandra GD" panose="020E0502030308020204" pitchFamily="34" charset="0"/>
            </a:endParaRPr>
          </a:p>
          <a:p>
            <a:pPr marL="0" indent="0">
              <a:buNone/>
            </a:pPr>
            <a:r>
              <a:rPr lang="es-EC" sz="2500" dirty="0">
                <a:effectLst>
                  <a:outerShdw blurRad="50800" dist="38100" dir="2700000" algn="tl">
                    <a:srgbClr val="000000">
                      <a:alpha val="40000"/>
                    </a:srgbClr>
                  </a:outerShdw>
                </a:effectLst>
                <a:latin typeface="Maiandra GD" panose="020E0502030308020204" pitchFamily="34" charset="0"/>
              </a:rPr>
              <a:t>La iglesia en </a:t>
            </a:r>
            <a:r>
              <a:rPr lang="es-EC" sz="2500" dirty="0" err="1">
                <a:effectLst>
                  <a:outerShdw blurRad="50800" dist="38100" dir="2700000" algn="tl">
                    <a:srgbClr val="000000">
                      <a:alpha val="40000"/>
                    </a:srgbClr>
                  </a:outerShdw>
                </a:effectLst>
                <a:latin typeface="Maiandra GD" panose="020E0502030308020204" pitchFamily="34" charset="0"/>
              </a:rPr>
              <a:t>Laodicea</a:t>
            </a:r>
            <a:r>
              <a:rPr lang="es-EC" sz="2500" dirty="0">
                <a:effectLst>
                  <a:outerShdw blurRad="50800" dist="38100" dir="2700000" algn="tl">
                    <a:srgbClr val="000000">
                      <a:alpha val="40000"/>
                    </a:srgbClr>
                  </a:outerShdw>
                </a:effectLst>
                <a:latin typeface="Maiandra GD" panose="020E0502030308020204" pitchFamily="34" charset="0"/>
              </a:rPr>
              <a:t> es mencionada por Pablo en su carta a los colosenses; allí él da instrucción de que esa carta sea leída a la iglesia en </a:t>
            </a:r>
            <a:r>
              <a:rPr lang="es-EC" sz="2500" dirty="0" err="1">
                <a:effectLst>
                  <a:outerShdw blurRad="50800" dist="38100" dir="2700000" algn="tl">
                    <a:srgbClr val="000000">
                      <a:alpha val="40000"/>
                    </a:srgbClr>
                  </a:outerShdw>
                </a:effectLst>
                <a:latin typeface="Maiandra GD" panose="020E0502030308020204" pitchFamily="34" charset="0"/>
              </a:rPr>
              <a:t>Laodicea</a:t>
            </a:r>
            <a:r>
              <a:rPr lang="es-EC" sz="2500" dirty="0">
                <a:effectLst>
                  <a:outerShdw blurRad="50800" dist="38100" dir="2700000" algn="tl">
                    <a:srgbClr val="000000">
                      <a:alpha val="40000"/>
                    </a:srgbClr>
                  </a:outerShdw>
                </a:effectLst>
                <a:latin typeface="Maiandra GD" panose="020E0502030308020204" pitchFamily="34" charset="0"/>
              </a:rPr>
              <a:t> (</a:t>
            </a:r>
            <a:r>
              <a:rPr lang="es-EC" sz="2500" b="1" dirty="0">
                <a:ln>
                  <a:solidFill>
                    <a:srgbClr val="0000FF"/>
                  </a:solidFill>
                </a:ln>
                <a:solidFill>
                  <a:srgbClr val="0000FF"/>
                </a:solidFill>
                <a:effectLst>
                  <a:outerShdw blurRad="50800" dist="38100" dir="2700000" algn="tl">
                    <a:srgbClr val="000000">
                      <a:alpha val="40000"/>
                    </a:srgbClr>
                  </a:outerShdw>
                </a:effectLst>
                <a:latin typeface="Maiandra GD" panose="020E0502030308020204" pitchFamily="34" charset="0"/>
              </a:rPr>
              <a:t>Col.4:15-16</a:t>
            </a:r>
            <a:r>
              <a:rPr lang="es-EC" sz="2500" dirty="0">
                <a:effectLst>
                  <a:outerShdw blurRad="50800" dist="38100" dir="2700000" algn="tl">
                    <a:srgbClr val="000000">
                      <a:alpha val="40000"/>
                    </a:srgbClr>
                  </a:outerShdw>
                </a:effectLst>
                <a:latin typeface="Maiandra GD" panose="020E0502030308020204" pitchFamily="34" charset="0"/>
              </a:rPr>
              <a:t>); así que su historia de cristianismo no empieza en Apocalipsis.</a:t>
            </a:r>
            <a:endParaRPr lang="en-US" sz="2500" dirty="0">
              <a:latin typeface="Maiandra GD" panose="020E0502030308020204" pitchFamily="34" charset="0"/>
            </a:endParaRPr>
          </a:p>
          <a:p>
            <a:pPr marL="0" indent="0">
              <a:buNone/>
            </a:pPr>
            <a:r>
              <a:rPr lang="es-EC" sz="2500" dirty="0">
                <a:effectLst>
                  <a:outerShdw blurRad="50800" dist="38100" dir="2700000" algn="tl">
                    <a:srgbClr val="000000">
                      <a:alpha val="40000"/>
                    </a:srgbClr>
                  </a:outerShdw>
                </a:effectLst>
                <a:latin typeface="Maiandra GD" panose="020E0502030308020204" pitchFamily="34" charset="0"/>
              </a:rPr>
              <a:t>Saber del contexto histórico de la ciudad es importante, porque provee información que ayuda a entender lo que JESÚS va a decir a la iglesia allí ubicada.</a:t>
            </a:r>
            <a:endParaRPr lang="en-US" sz="2500" dirty="0">
              <a:latin typeface="Maiandra GD" panose="020E0502030308020204" pitchFamily="34" charset="0"/>
            </a:endParaRPr>
          </a:p>
          <a:p>
            <a:pPr marL="0" indent="0">
              <a:buNone/>
            </a:pPr>
            <a:r>
              <a:rPr lang="es-EC" sz="2500" dirty="0">
                <a:effectLst>
                  <a:outerShdw blurRad="50800" dist="38100" dir="2700000" algn="tl">
                    <a:srgbClr val="000000">
                      <a:alpha val="40000"/>
                    </a:srgbClr>
                  </a:outerShdw>
                </a:effectLst>
                <a:latin typeface="Maiandra GD" panose="020E0502030308020204" pitchFamily="34" charset="0"/>
              </a:rPr>
              <a:t>La ciudad fue azotada por fuertes terremotos; en el año 60 hubo uno tan fuerte que la dejó muy estropeada. El imperio romano ofreció su ayuda, pero los laodicenses la rechazaron, porque dijeron que no era necesario, pues ellos tenían suficientes recursos para hacerse cargo; en efecto, así lo hicieron. La ciudad era muy rica, y esto hizo de la gente muy orgullosa; en la industria textil fueron famosos, especialmente se menciona la comercialización de una lana negra de alto precio. Eran conocidos por sus avances en la medicina, especialmente en el cuidado de los ojos. </a:t>
            </a:r>
            <a:endParaRPr lang="en-US" sz="2500" dirty="0">
              <a:latin typeface="Maiandra GD" panose="020E0502030308020204" pitchFamily="34" charset="0"/>
            </a:endParaRPr>
          </a:p>
          <a:p>
            <a:pPr marL="0" indent="0">
              <a:buNone/>
            </a:pPr>
            <a:r>
              <a:rPr lang="es-EC" sz="2500" dirty="0">
                <a:effectLst>
                  <a:outerShdw blurRad="50800" dist="38100" dir="2700000" algn="tl">
                    <a:srgbClr val="000000">
                      <a:alpha val="40000"/>
                    </a:srgbClr>
                  </a:outerShdw>
                </a:effectLst>
                <a:latin typeface="Maiandra GD" panose="020E0502030308020204" pitchFamily="34" charset="0"/>
              </a:rPr>
              <a:t>La ciudad no tenía manantiales naturales de agua; pero gracias a sus recursos se proveían de agua de otros lugares a través de acueductos, solamente que el líquido llegaba con temperatura tibia y arrastrando minerales, lo que hacía que su sabor no sea agradable.</a:t>
            </a:r>
            <a:endParaRPr lang="en-US" sz="2500" dirty="0">
              <a:latin typeface="Maiandra GD" panose="020E0502030308020204" pitchFamily="34" charset="0"/>
            </a:endParaRPr>
          </a:p>
          <a:p>
            <a:pPr marL="0" indent="0">
              <a:buNone/>
            </a:pPr>
            <a:endParaRPr lang="en-US" sz="1100" dirty="0"/>
          </a:p>
        </p:txBody>
      </p:sp>
      <p:sp>
        <p:nvSpPr>
          <p:cNvPr id="5" name="CuadroTexto 4">
            <a:extLst>
              <a:ext uri="{FF2B5EF4-FFF2-40B4-BE49-F238E27FC236}">
                <a16:creationId xmlns:a16="http://schemas.microsoft.com/office/drawing/2014/main" id="{336D175B-EF10-2958-A384-31034ACD5E15}"/>
              </a:ext>
            </a:extLst>
          </p:cNvPr>
          <p:cNvSpPr txBox="1"/>
          <p:nvPr/>
        </p:nvSpPr>
        <p:spPr>
          <a:xfrm>
            <a:off x="215460" y="5736021"/>
            <a:ext cx="2259725" cy="923330"/>
          </a:xfrm>
          <a:prstGeom prst="rect">
            <a:avLst/>
          </a:prstGeom>
          <a:noFill/>
        </p:spPr>
        <p:txBody>
          <a:bodyPr wrap="square" rtlCol="0">
            <a:spAutoFit/>
          </a:bodyPr>
          <a:lstStyle/>
          <a:p>
            <a:r>
              <a:rPr lang="es-EC" b="1" dirty="0">
                <a:solidFill>
                  <a:schemeClr val="bg1"/>
                </a:solidFill>
              </a:rPr>
              <a:t>Ruinas de la antigua ciudad de </a:t>
            </a:r>
            <a:r>
              <a:rPr lang="es-EC" b="1" dirty="0" err="1">
                <a:solidFill>
                  <a:schemeClr val="bg1"/>
                </a:solidFill>
              </a:rPr>
              <a:t>Laodicea</a:t>
            </a:r>
            <a:endParaRPr lang="en-US" b="1" dirty="0">
              <a:solidFill>
                <a:schemeClr val="bg1"/>
              </a:solidFill>
            </a:endParaRPr>
          </a:p>
        </p:txBody>
      </p:sp>
    </p:spTree>
    <p:extLst>
      <p:ext uri="{BB962C8B-B14F-4D97-AF65-F5344CB8AC3E}">
        <p14:creationId xmlns:p14="http://schemas.microsoft.com/office/powerpoint/2010/main" val="38981124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225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6" presetClass="entr" presetSubtype="0" fill="hold" nodeType="clickEffect">
                                  <p:stCondLst>
                                    <p:cond delay="0"/>
                                  </p:stCondLst>
                                  <p:iterate type="lt">
                                    <p:tmPct val="10000"/>
                                  </p:iterate>
                                  <p:childTnLst>
                                    <p:set>
                                      <p:cBhvr>
                                        <p:cTn id="11" dur="1" fill="hold">
                                          <p:stCondLst>
                                            <p:cond delay="0"/>
                                          </p:stCondLst>
                                        </p:cTn>
                                        <p:tgtEl>
                                          <p:spTgt spid="3">
                                            <p:txEl>
                                              <p:pRg st="1" end="1"/>
                                            </p:txEl>
                                          </p:spTgt>
                                        </p:tgtEl>
                                        <p:attrNameLst>
                                          <p:attrName>style.visibility</p:attrName>
                                        </p:attrNameLst>
                                      </p:cBhvr>
                                      <p:to>
                                        <p:strVal val="visible"/>
                                      </p:to>
                                    </p:set>
                                    <p:anim by="(-#ppt_w*2)" calcmode="lin" valueType="num">
                                      <p:cBhvr rctx="PPT">
                                        <p:cTn id="12" dur="250" autoRev="1" fill="hold">
                                          <p:stCondLst>
                                            <p:cond delay="0"/>
                                          </p:stCondLst>
                                        </p:cTn>
                                        <p:tgtEl>
                                          <p:spTgt spid="3">
                                            <p:txEl>
                                              <p:pRg st="1" end="1"/>
                                            </p:txEl>
                                          </p:spTgt>
                                        </p:tgtEl>
                                        <p:attrNameLst>
                                          <p:attrName>ppt_w</p:attrName>
                                        </p:attrNameLst>
                                      </p:cBhvr>
                                    </p:anim>
                                    <p:anim by="(#ppt_w*0.50)" calcmode="lin" valueType="num">
                                      <p:cBhvr>
                                        <p:cTn id="13" dur="250" decel="50000" autoRev="1" fill="hold">
                                          <p:stCondLst>
                                            <p:cond delay="0"/>
                                          </p:stCondLst>
                                        </p:cTn>
                                        <p:tgtEl>
                                          <p:spTgt spid="3">
                                            <p:txEl>
                                              <p:pRg st="1" end="1"/>
                                            </p:txEl>
                                          </p:spTgt>
                                        </p:tgtEl>
                                        <p:attrNameLst>
                                          <p:attrName>ppt_x</p:attrName>
                                        </p:attrNameLst>
                                      </p:cBhvr>
                                    </p:anim>
                                    <p:anim from="(-#ppt_h/2)" to="(#ppt_y)" calcmode="lin" valueType="num">
                                      <p:cBhvr>
                                        <p:cTn id="14" dur="500" fill="hold">
                                          <p:stCondLst>
                                            <p:cond delay="0"/>
                                          </p:stCondLst>
                                        </p:cTn>
                                        <p:tgtEl>
                                          <p:spTgt spid="3">
                                            <p:txEl>
                                              <p:pRg st="1" end="1"/>
                                            </p:txEl>
                                          </p:spTgt>
                                        </p:tgtEl>
                                        <p:attrNameLst>
                                          <p:attrName>ppt_y</p:attrName>
                                        </p:attrNameLst>
                                      </p:cBhvr>
                                    </p:anim>
                                    <p:animRot by="21600000">
                                      <p:cBhvr>
                                        <p:cTn id="15" dur="500" fill="hold">
                                          <p:stCondLst>
                                            <p:cond delay="0"/>
                                          </p:stCondLst>
                                        </p:cTn>
                                        <p:tgtEl>
                                          <p:spTgt spid="3">
                                            <p:txEl>
                                              <p:pRg st="1" end="1"/>
                                            </p:txEl>
                                          </p:spTgt>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4" presetClass="entr" presetSubtype="32"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ox(out)">
                                      <p:cBhvr>
                                        <p:cTn id="20" dur="2000"/>
                                        <p:tgtEl>
                                          <p:spTgt spid="4"/>
                                        </p:tgtEl>
                                      </p:cBhvr>
                                    </p:animEffect>
                                  </p:childTnLst>
                                </p:cTn>
                              </p:par>
                              <p:par>
                                <p:cTn id="21" presetID="41" presetClass="entr" presetSubtype="0" fill="hold" nodeType="withEffect">
                                  <p:stCondLst>
                                    <p:cond delay="0"/>
                                  </p:stCondLst>
                                  <p:iterate type="lt">
                                    <p:tmPct val="10000"/>
                                  </p:iterate>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25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25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25" dur="25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25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250" tmFilter="0,0; .5, 1; 1, 1"/>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p:cTn id="32" dur="2250" fill="hold"/>
                                        <p:tgtEl>
                                          <p:spTgt spid="3">
                                            <p:txEl>
                                              <p:pRg st="3" end="3"/>
                                            </p:txEl>
                                          </p:spTgt>
                                        </p:tgtEl>
                                        <p:attrNameLst>
                                          <p:attrName>ppt_w</p:attrName>
                                        </p:attrNameLst>
                                      </p:cBhvr>
                                      <p:tavLst>
                                        <p:tav tm="0">
                                          <p:val>
                                            <p:fltVal val="0"/>
                                          </p:val>
                                        </p:tav>
                                        <p:tav tm="100000">
                                          <p:val>
                                            <p:strVal val="#ppt_w"/>
                                          </p:val>
                                        </p:tav>
                                      </p:tavLst>
                                    </p:anim>
                                    <p:anim calcmode="lin" valueType="num">
                                      <p:cBhvr>
                                        <p:cTn id="33" dur="225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4" dur="225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9"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additive="base">
                                        <p:cTn id="39" dur="1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40" dur="15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a:extLst>
              <a:ext uri="{FF2B5EF4-FFF2-40B4-BE49-F238E27FC236}">
                <a16:creationId xmlns:a16="http://schemas.microsoft.com/office/drawing/2014/main" id="{98239257-4FC9-5578-4988-DCAECC72D50C}"/>
              </a:ext>
            </a:extLst>
          </p:cNvPr>
          <p:cNvPicPr>
            <a:picLocks noChangeAspect="1"/>
          </p:cNvPicPr>
          <p:nvPr/>
        </p:nvPicPr>
        <p:blipFill>
          <a:blip r:embed="rId2">
            <a:extLst>
              <a:ext uri="{BEBA8EAE-BF5A-486C-A8C5-ECC9F3942E4B}">
                <a14:imgProps xmlns:a14="http://schemas.microsoft.com/office/drawing/2010/main">
                  <a14:imgLayer r:embed="rId3">
                    <a14:imgEffect>
                      <a14:artisticCement/>
                    </a14:imgEffect>
                  </a14:imgLayer>
                </a14:imgProps>
              </a:ext>
              <a:ext uri="{28A0092B-C50C-407E-A947-70E740481C1C}">
                <a14:useLocalDpi xmlns:a14="http://schemas.microsoft.com/office/drawing/2010/main" val="0"/>
              </a:ext>
            </a:extLst>
          </a:blip>
          <a:srcRect l="6108" r="34357" b="-1"/>
          <a:stretch>
            <a:fillRect/>
          </a:stretch>
        </p:blipFill>
        <p:spPr>
          <a:xfrm>
            <a:off x="21" y="10"/>
            <a:ext cx="4635042"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Marcador de contenido 2">
            <a:extLst>
              <a:ext uri="{FF2B5EF4-FFF2-40B4-BE49-F238E27FC236}">
                <a16:creationId xmlns:a16="http://schemas.microsoft.com/office/drawing/2014/main" id="{DD2F9643-B383-CB4D-0CDD-A8DAF42FBB54}"/>
              </a:ext>
            </a:extLst>
          </p:cNvPr>
          <p:cNvSpPr>
            <a:spLocks noGrp="1"/>
          </p:cNvSpPr>
          <p:nvPr>
            <p:ph idx="1"/>
          </p:nvPr>
        </p:nvSpPr>
        <p:spPr>
          <a:xfrm>
            <a:off x="4635063" y="56756"/>
            <a:ext cx="7447629" cy="6703498"/>
          </a:xfrm>
        </p:spPr>
        <p:txBody>
          <a:bodyPr>
            <a:normAutofit/>
          </a:bodyPr>
          <a:lstStyle/>
          <a:p>
            <a:pPr marL="0" indent="0">
              <a:buNone/>
            </a:pPr>
            <a:r>
              <a:rPr lang="es-EC" b="1" dirty="0">
                <a:ln>
                  <a:solidFill>
                    <a:schemeClr val="tx1"/>
                  </a:solidFill>
                </a:ln>
                <a:solidFill>
                  <a:schemeClr val="accent3">
                    <a:lumMod val="60000"/>
                    <a:lumOff val="40000"/>
                  </a:schemeClr>
                </a:solidFill>
                <a:effectLst>
                  <a:outerShdw blurRad="50800" dist="38100" dir="2700000" algn="tl">
                    <a:srgbClr val="000000">
                      <a:alpha val="40000"/>
                    </a:srgbClr>
                  </a:outerShdw>
                </a:effectLst>
                <a:latin typeface="Maiandra GD" panose="020E0502030308020204" pitchFamily="34" charset="0"/>
              </a:rPr>
              <a:t>El Remitente </a:t>
            </a:r>
            <a:r>
              <a:rPr lang="es-EC" sz="2400" b="1" dirty="0">
                <a:ln>
                  <a:solidFill>
                    <a:schemeClr val="tx1"/>
                  </a:solidFill>
                </a:ln>
                <a:solidFill>
                  <a:schemeClr val="accent3">
                    <a:lumMod val="60000"/>
                    <a:lumOff val="40000"/>
                  </a:schemeClr>
                </a:solidFill>
                <a:effectLst>
                  <a:outerShdw blurRad="50800" dist="38100" dir="2700000" algn="tl">
                    <a:srgbClr val="000000">
                      <a:alpha val="40000"/>
                    </a:srgbClr>
                  </a:outerShdw>
                </a:effectLst>
                <a:latin typeface="Maiandra GD" panose="020E0502030308020204" pitchFamily="34" charset="0"/>
              </a:rPr>
              <a:t>(</a:t>
            </a:r>
            <a:r>
              <a:rPr lang="es-EC" sz="2400" b="1" dirty="0">
                <a:ln>
                  <a:solidFill>
                    <a:srgbClr val="0000FF"/>
                  </a:solidFill>
                </a:ln>
                <a:solidFill>
                  <a:srgbClr val="0000FF"/>
                </a:solidFill>
                <a:effectLst>
                  <a:outerShdw blurRad="50800" dist="38100" dir="2700000" algn="tl">
                    <a:srgbClr val="000000">
                      <a:alpha val="40000"/>
                    </a:srgbClr>
                  </a:outerShdw>
                </a:effectLst>
                <a:latin typeface="Maiandra GD" panose="020E0502030308020204" pitchFamily="34" charset="0"/>
              </a:rPr>
              <a:t>v.14</a:t>
            </a:r>
            <a:r>
              <a:rPr lang="es-EC" sz="2400" b="1" dirty="0">
                <a:ln>
                  <a:solidFill>
                    <a:schemeClr val="tx1"/>
                  </a:solidFill>
                </a:ln>
                <a:solidFill>
                  <a:schemeClr val="accent3">
                    <a:lumMod val="60000"/>
                    <a:lumOff val="40000"/>
                  </a:schemeClr>
                </a:solidFill>
                <a:effectLst>
                  <a:outerShdw blurRad="50800" dist="38100" dir="2700000" algn="tl">
                    <a:srgbClr val="000000">
                      <a:alpha val="40000"/>
                    </a:srgbClr>
                  </a:outerShdw>
                </a:effectLst>
                <a:latin typeface="Maiandra GD" panose="020E0502030308020204" pitchFamily="34" charset="0"/>
              </a:rPr>
              <a:t>)</a:t>
            </a:r>
          </a:p>
          <a:p>
            <a:pPr marL="0" indent="0">
              <a:buNone/>
            </a:pPr>
            <a:r>
              <a:rPr lang="es-EC" sz="2400" i="1" dirty="0">
                <a:effectLst>
                  <a:outerShdw blurRad="50800" dist="38100" dir="2700000" algn="tl">
                    <a:srgbClr val="000000">
                      <a:alpha val="40000"/>
                    </a:srgbClr>
                  </a:outerShdw>
                </a:effectLst>
                <a:latin typeface="Maiandra GD" panose="020E0502030308020204" pitchFamily="34" charset="0"/>
              </a:rPr>
              <a:t>“El AMÉN”. </a:t>
            </a:r>
            <a:r>
              <a:rPr lang="es-EC" sz="2400" dirty="0">
                <a:effectLst>
                  <a:outerShdw blurRad="50800" dist="38100" dir="2700000" algn="tl">
                    <a:srgbClr val="000000">
                      <a:alpha val="40000"/>
                    </a:srgbClr>
                  </a:outerShdw>
                </a:effectLst>
                <a:latin typeface="Maiandra GD" panose="020E0502030308020204" pitchFamily="34" charset="0"/>
              </a:rPr>
              <a:t>De Cristo es la palabra determinante, no la opinión del líder o de la iglesia misma.</a:t>
            </a:r>
          </a:p>
          <a:p>
            <a:pPr marL="0" indent="0">
              <a:buNone/>
            </a:pPr>
            <a:r>
              <a:rPr lang="es-EC" sz="2400" i="1" dirty="0">
                <a:effectLst>
                  <a:outerShdw blurRad="50800" dist="38100" dir="2700000" algn="tl">
                    <a:srgbClr val="000000">
                      <a:alpha val="40000"/>
                    </a:srgbClr>
                  </a:outerShdw>
                </a:effectLst>
                <a:latin typeface="Maiandra GD" panose="020E0502030308020204" pitchFamily="34" charset="0"/>
              </a:rPr>
              <a:t>“El Testigo Fiel y Verdadero”</a:t>
            </a:r>
            <a:r>
              <a:rPr lang="es-EC" sz="2400" dirty="0">
                <a:effectLst>
                  <a:outerShdw blurRad="50800" dist="38100" dir="2700000" algn="tl">
                    <a:srgbClr val="000000">
                      <a:alpha val="40000"/>
                    </a:srgbClr>
                  </a:outerShdw>
                </a:effectLst>
                <a:latin typeface="Maiandra GD" panose="020E0502030308020204" pitchFamily="34" charset="0"/>
              </a:rPr>
              <a:t>. Es enteramente digno de fiar, y Él es la Verdad misma. </a:t>
            </a:r>
          </a:p>
          <a:p>
            <a:pPr marL="0" indent="0">
              <a:buNone/>
            </a:pPr>
            <a:r>
              <a:rPr lang="es-EC" sz="2400" i="1" dirty="0">
                <a:effectLst>
                  <a:outerShdw blurRad="50800" dist="38100" dir="2700000" algn="tl">
                    <a:srgbClr val="000000">
                      <a:alpha val="40000"/>
                    </a:srgbClr>
                  </a:outerShdw>
                </a:effectLst>
                <a:latin typeface="Maiandra GD" panose="020E0502030308020204" pitchFamily="34" charset="0"/>
              </a:rPr>
              <a:t>“El principio de la creación de Dios”</a:t>
            </a:r>
            <a:r>
              <a:rPr lang="es-EC" sz="2400" dirty="0">
                <a:effectLst>
                  <a:outerShdw blurRad="50800" dist="38100" dir="2700000" algn="tl">
                    <a:srgbClr val="000000">
                      <a:alpha val="40000"/>
                    </a:srgbClr>
                  </a:outerShdw>
                </a:effectLst>
                <a:latin typeface="Maiandra GD" panose="020E0502030308020204" pitchFamily="34" charset="0"/>
              </a:rPr>
              <a:t>. Es de quien todo procede, por medio de Él fueron creadas todas las cosas (</a:t>
            </a:r>
            <a:r>
              <a:rPr lang="es-EC" sz="2400" b="1" dirty="0">
                <a:ln>
                  <a:solidFill>
                    <a:srgbClr val="0000FF"/>
                  </a:solidFill>
                </a:ln>
                <a:solidFill>
                  <a:srgbClr val="0000FF"/>
                </a:solidFill>
                <a:effectLst>
                  <a:outerShdw blurRad="50800" dist="38100" dir="2700000" algn="tl">
                    <a:srgbClr val="000000">
                      <a:alpha val="40000"/>
                    </a:srgbClr>
                  </a:outerShdw>
                </a:effectLst>
                <a:latin typeface="Maiandra GD" panose="020E0502030308020204" pitchFamily="34" charset="0"/>
              </a:rPr>
              <a:t>Jn.1:3; Col.1:16</a:t>
            </a:r>
            <a:r>
              <a:rPr lang="es-EC" sz="2400" dirty="0">
                <a:effectLst>
                  <a:outerShdw blurRad="50800" dist="38100" dir="2700000" algn="tl">
                    <a:srgbClr val="000000">
                      <a:alpha val="40000"/>
                    </a:srgbClr>
                  </a:outerShdw>
                </a:effectLst>
                <a:latin typeface="Maiandra GD" panose="020E0502030308020204" pitchFamily="34" charset="0"/>
              </a:rPr>
              <a:t>); por lo mismo, de Él es la autoridad absoluta.</a:t>
            </a:r>
          </a:p>
          <a:p>
            <a:pPr marL="0" indent="0">
              <a:buNone/>
            </a:pPr>
            <a:r>
              <a:rPr lang="es-EC" b="1" dirty="0">
                <a:ln>
                  <a:solidFill>
                    <a:schemeClr val="tx1"/>
                  </a:solidFill>
                </a:ln>
                <a:solidFill>
                  <a:schemeClr val="accent3">
                    <a:lumMod val="60000"/>
                    <a:lumOff val="40000"/>
                  </a:schemeClr>
                </a:solidFill>
                <a:effectLst>
                  <a:outerShdw blurRad="50800" dist="38100" dir="2700000" algn="tl">
                    <a:srgbClr val="000000">
                      <a:alpha val="40000"/>
                    </a:srgbClr>
                  </a:outerShdw>
                </a:effectLst>
                <a:latin typeface="Maiandra GD" panose="020E0502030308020204" pitchFamily="34" charset="0"/>
              </a:rPr>
              <a:t>La evaluación de la iglesia (</a:t>
            </a:r>
            <a:r>
              <a:rPr lang="es-EC" sz="2400" b="1" dirty="0">
                <a:ln>
                  <a:solidFill>
                    <a:srgbClr val="0000FF"/>
                  </a:solidFill>
                </a:ln>
                <a:solidFill>
                  <a:srgbClr val="0000FF"/>
                </a:solidFill>
                <a:effectLst>
                  <a:outerShdw blurRad="50800" dist="38100" dir="2700000" algn="tl">
                    <a:srgbClr val="000000">
                      <a:alpha val="40000"/>
                    </a:srgbClr>
                  </a:outerShdw>
                </a:effectLst>
                <a:latin typeface="Maiandra GD" panose="020E0502030308020204" pitchFamily="34" charset="0"/>
              </a:rPr>
              <a:t>vs.15-17</a:t>
            </a:r>
            <a:r>
              <a:rPr lang="es-EC" sz="2400" b="1" dirty="0">
                <a:ln>
                  <a:solidFill>
                    <a:schemeClr val="tx1"/>
                  </a:solidFill>
                </a:ln>
                <a:solidFill>
                  <a:schemeClr val="accent3">
                    <a:lumMod val="60000"/>
                    <a:lumOff val="40000"/>
                  </a:schemeClr>
                </a:solidFill>
                <a:effectLst>
                  <a:outerShdw blurRad="50800" dist="38100" dir="2700000" algn="tl">
                    <a:srgbClr val="000000">
                      <a:alpha val="40000"/>
                    </a:srgbClr>
                  </a:outerShdw>
                </a:effectLst>
                <a:latin typeface="Maiandra GD" panose="020E0502030308020204" pitchFamily="34" charset="0"/>
              </a:rPr>
              <a:t>)</a:t>
            </a:r>
          </a:p>
          <a:p>
            <a:pPr marL="0" indent="0">
              <a:buNone/>
            </a:pPr>
            <a:r>
              <a:rPr lang="es-EC" sz="2400" i="1" dirty="0">
                <a:effectLst>
                  <a:outerShdw blurRad="50800" dist="38100" dir="2700000" algn="tl">
                    <a:srgbClr val="000000">
                      <a:alpha val="40000"/>
                    </a:srgbClr>
                  </a:outerShdw>
                </a:effectLst>
                <a:latin typeface="Maiandra GD" panose="020E0502030308020204" pitchFamily="34" charset="0"/>
              </a:rPr>
              <a:t>“Yo conozco tus obras, que ni eres frío ni caliente…”</a:t>
            </a:r>
            <a:r>
              <a:rPr lang="es-EC" sz="2400" dirty="0">
                <a:effectLst>
                  <a:outerShdw blurRad="50800" dist="38100" dir="2700000" algn="tl">
                    <a:srgbClr val="000000">
                      <a:alpha val="40000"/>
                    </a:srgbClr>
                  </a:outerShdw>
                </a:effectLst>
                <a:latin typeface="Maiandra GD" panose="020E0502030308020204" pitchFamily="34" charset="0"/>
              </a:rPr>
              <a:t>. El Señor confronta a la iglesia con la realidad de que ella ha cedido a la influencia de la ciudad misma: arrogante, presumida, sin compromiso y sin dependencia de Dios. Relaciona lo desagradable del agua tibia con la tibieza espiritual que padece, y le advierte: </a:t>
            </a:r>
            <a:r>
              <a:rPr lang="es-EC" sz="2400" i="1" dirty="0">
                <a:effectLst>
                  <a:outerShdw blurRad="50800" dist="38100" dir="2700000" algn="tl">
                    <a:srgbClr val="000000">
                      <a:alpha val="40000"/>
                    </a:srgbClr>
                  </a:outerShdw>
                </a:effectLst>
                <a:latin typeface="Maiandra GD" panose="020E0502030308020204" pitchFamily="34" charset="0"/>
              </a:rPr>
              <a:t>“Te vomitaré de mi boca”</a:t>
            </a:r>
            <a:r>
              <a:rPr lang="es-EC" sz="2400" dirty="0">
                <a:effectLst>
                  <a:outerShdw blurRad="50800" dist="38100" dir="2700000" algn="tl">
                    <a:srgbClr val="000000">
                      <a:alpha val="40000"/>
                    </a:srgbClr>
                  </a:outerShdw>
                </a:effectLst>
                <a:latin typeface="Maiandra GD" panose="020E0502030308020204" pitchFamily="34" charset="0"/>
              </a:rPr>
              <a:t>.</a:t>
            </a:r>
            <a:endParaRPr lang="es-EC" sz="2400" b="1" dirty="0">
              <a:ln>
                <a:solidFill>
                  <a:srgbClr val="0000FF"/>
                </a:solidFill>
              </a:ln>
              <a:effectLst>
                <a:outerShdw blurRad="50800" dist="38100" dir="2700000" algn="tl">
                  <a:srgbClr val="000000">
                    <a:alpha val="40000"/>
                  </a:srgbClr>
                </a:outerShdw>
              </a:effectLst>
              <a:latin typeface="Maiandra GD" panose="020E0502030308020204" pitchFamily="34" charset="0"/>
            </a:endParaRPr>
          </a:p>
          <a:p>
            <a:pPr marL="0" indent="0">
              <a:buNone/>
            </a:pPr>
            <a:endParaRPr lang="en-US" sz="1300" i="1" dirty="0"/>
          </a:p>
        </p:txBody>
      </p:sp>
    </p:spTree>
    <p:extLst>
      <p:ext uri="{BB962C8B-B14F-4D97-AF65-F5344CB8AC3E}">
        <p14:creationId xmlns:p14="http://schemas.microsoft.com/office/powerpoint/2010/main" val="738580351"/>
      </p:ext>
    </p:extLst>
  </p:cSld>
  <p:clrMapOvr>
    <a:masterClrMapping/>
  </p:clrMapOvr>
  <mc:AlternateContent xmlns:mc="http://schemas.openxmlformats.org/markup-compatibility/2006" xmlns:p14="http://schemas.microsoft.com/office/powerpoint/2010/main">
    <mc:Choice Requires="p14">
      <p:transition spd="slow" p14:dur="25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8)">
                                      <p:cBhvr>
                                        <p:cTn id="7" dur="2000"/>
                                        <p:tgtEl>
                                          <p:spTgt spid="5"/>
                                        </p:tgtEl>
                                      </p:cBhvr>
                                    </p:animEffect>
                                  </p:childTnLst>
                                </p:cTn>
                              </p:par>
                              <p:par>
                                <p:cTn id="8" presetID="55" presetClass="entr" presetSubtype="0" fill="hold"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 calcmode="lin" valueType="num">
                                      <p:cBhvr>
                                        <p:cTn id="10"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11"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2" dur="1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par>
                                <p:cTn id="18" presetID="6" presetClass="entr" presetSubtype="16"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circle(in)">
                                      <p:cBhvr>
                                        <p:cTn id="20" dur="2000"/>
                                        <p:tgtEl>
                                          <p:spTgt spid="3">
                                            <p:txEl>
                                              <p:pRg st="2" end="2"/>
                                            </p:txEl>
                                          </p:spTgt>
                                        </p:tgtEl>
                                      </p:cBhvr>
                                    </p:animEffect>
                                  </p:childTnLst>
                                </p:cTn>
                              </p:par>
                              <p:par>
                                <p:cTn id="21" presetID="6" presetClass="entr" presetSubtype="16"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circle(in)">
                                      <p:cBhvr>
                                        <p:cTn id="23" dur="20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2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2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0" dur="2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1" dur="20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0" presetClass="entr" presetSubtype="0"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wedge">
                                      <p:cBhvr>
                                        <p:cTn id="36"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1938</TotalTime>
  <Words>2287</Words>
  <Application>Microsoft Office PowerPoint</Application>
  <PresentationFormat>Panorámica</PresentationFormat>
  <Paragraphs>58</Paragraphs>
  <Slides>14</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14</vt:i4>
      </vt:variant>
    </vt:vector>
  </HeadingPairs>
  <TitlesOfParts>
    <vt:vector size="21" baseType="lpstr">
      <vt:lpstr>Aptos</vt:lpstr>
      <vt:lpstr>Aptos Display</vt:lpstr>
      <vt:lpstr>Arial</vt:lpstr>
      <vt:lpstr>Calibri</vt:lpstr>
      <vt:lpstr>Maiandra GD</vt:lpstr>
      <vt:lpstr>Sylfaen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Neyo Pin</dc:creator>
  <cp:lastModifiedBy>Neyo Pin</cp:lastModifiedBy>
  <cp:revision>1</cp:revision>
  <dcterms:created xsi:type="dcterms:W3CDTF">2026-08-06T18:29:31Z</dcterms:created>
  <dcterms:modified xsi:type="dcterms:W3CDTF">2026-08-10T12:50:00Z</dcterms:modified>
</cp:coreProperties>
</file>