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59" r:id="rId4"/>
    <p:sldId id="260" r:id="rId5"/>
    <p:sldId id="261" r:id="rId6"/>
    <p:sldId id="264" r:id="rId7"/>
    <p:sldId id="266" r:id="rId8"/>
    <p:sldId id="265"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6D39E3-CAE3-4B64-A656-752AE7872EF6}" v="262" dt="2026-08-19T16:16:13.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91" d="100"/>
          <a:sy n="91" d="100"/>
        </p:scale>
        <p:origin x="33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yo Pin" userId="79c528af0adab5ca" providerId="LiveId" clId="{60682474-229F-4A82-976A-62E5493B5E58}"/>
    <pc:docChg chg="undo custSel addSld delSld modSld sldOrd">
      <pc:chgData name="Neyo Pin" userId="79c528af0adab5ca" providerId="LiveId" clId="{60682474-229F-4A82-976A-62E5493B5E58}" dt="2026-08-19T16:16:13.556" v="5247" actId="20577"/>
      <pc:docMkLst>
        <pc:docMk/>
      </pc:docMkLst>
      <pc:sldChg chg="add del">
        <pc:chgData name="Neyo Pin" userId="79c528af0adab5ca" providerId="LiveId" clId="{60682474-229F-4A82-976A-62E5493B5E58}" dt="2026-08-18T12:24:36.875" v="4996" actId="47"/>
        <pc:sldMkLst>
          <pc:docMk/>
          <pc:sldMk cId="1743014366" sldId="256"/>
        </pc:sldMkLst>
      </pc:sldChg>
      <pc:sldChg chg="add del">
        <pc:chgData name="Neyo Pin" userId="79c528af0adab5ca" providerId="LiveId" clId="{60682474-229F-4A82-976A-62E5493B5E58}" dt="2026-08-18T12:24:28.470" v="4995" actId="47"/>
        <pc:sldMkLst>
          <pc:docMk/>
          <pc:sldMk cId="3616048961" sldId="257"/>
        </pc:sldMkLst>
      </pc:sldChg>
      <pc:sldChg chg="del ord">
        <pc:chgData name="Neyo Pin" userId="79c528af0adab5ca" providerId="LiveId" clId="{60682474-229F-4A82-976A-62E5493B5E58}" dt="2026-08-18T12:24:23.885" v="4994" actId="47"/>
        <pc:sldMkLst>
          <pc:docMk/>
          <pc:sldMk cId="651430171" sldId="258"/>
        </pc:sldMkLst>
      </pc:sldChg>
      <pc:sldChg chg="addSp delSp modSp new mod modTransition setBg addAnim delAnim modAnim">
        <pc:chgData name="Neyo Pin" userId="79c528af0adab5ca" providerId="LiveId" clId="{60682474-229F-4A82-976A-62E5493B5E58}" dt="2026-08-19T16:16:13.556" v="5247" actId="20577"/>
        <pc:sldMkLst>
          <pc:docMk/>
          <pc:sldMk cId="3837654869" sldId="259"/>
        </pc:sldMkLst>
        <pc:spChg chg="mod ord">
          <ac:chgData name="Neyo Pin" userId="79c528af0adab5ca" providerId="LiveId" clId="{60682474-229F-4A82-976A-62E5493B5E58}" dt="2026-08-19T16:16:13.556" v="5247" actId="20577"/>
          <ac:spMkLst>
            <pc:docMk/>
            <pc:sldMk cId="3837654869" sldId="259"/>
            <ac:spMk id="3" creationId="{8FA4A91F-8B4A-9593-8ED0-D3FB9A1ADBD3}"/>
          </ac:spMkLst>
        </pc:spChg>
        <pc:spChg chg="add mod">
          <ac:chgData name="Neyo Pin" userId="79c528af0adab5ca" providerId="LiveId" clId="{60682474-229F-4A82-976A-62E5493B5E58}" dt="2026-08-17T19:43:39.345" v="141" actId="2085"/>
          <ac:spMkLst>
            <pc:docMk/>
            <pc:sldMk cId="3837654869" sldId="259"/>
            <ac:spMk id="5" creationId="{2597A469-35CE-035C-A6C4-A40232089045}"/>
          </ac:spMkLst>
        </pc:spChg>
        <pc:spChg chg="add">
          <ac:chgData name="Neyo Pin" userId="79c528af0adab5ca" providerId="LiveId" clId="{60682474-229F-4A82-976A-62E5493B5E58}" dt="2026-08-17T19:40:17.216" v="101" actId="26606"/>
          <ac:spMkLst>
            <pc:docMk/>
            <pc:sldMk cId="3837654869" sldId="259"/>
            <ac:spMk id="15" creationId="{7B831B6F-405A-4B47-B9BB-5CA88F285844}"/>
          </ac:spMkLst>
        </pc:spChg>
        <pc:spChg chg="add">
          <ac:chgData name="Neyo Pin" userId="79c528af0adab5ca" providerId="LiveId" clId="{60682474-229F-4A82-976A-62E5493B5E58}" dt="2026-08-17T19:40:17.216" v="101" actId="26606"/>
          <ac:spMkLst>
            <pc:docMk/>
            <pc:sldMk cId="3837654869" sldId="259"/>
            <ac:spMk id="16" creationId="{953EE71A-6488-4203-A7C4-77102FD0DCCA}"/>
          </ac:spMkLst>
        </pc:spChg>
        <pc:picChg chg="add mod">
          <ac:chgData name="Neyo Pin" userId="79c528af0adab5ca" providerId="LiveId" clId="{60682474-229F-4A82-976A-62E5493B5E58}" dt="2026-08-18T00:35:28.762" v="1618" actId="14100"/>
          <ac:picMkLst>
            <pc:docMk/>
            <pc:sldMk cId="3837654869" sldId="259"/>
            <ac:picMk id="4" creationId="{B84931D4-A410-8EA9-A733-41F4DF5F5373}"/>
          </ac:picMkLst>
        </pc:picChg>
      </pc:sldChg>
      <pc:sldChg chg="addSp delSp modSp new mod modTransition setBg addAnim delAnim modAnim">
        <pc:chgData name="Neyo Pin" userId="79c528af0adab5ca" providerId="LiveId" clId="{60682474-229F-4A82-976A-62E5493B5E58}" dt="2026-08-18T13:30:03.754" v="5231" actId="20577"/>
        <pc:sldMkLst>
          <pc:docMk/>
          <pc:sldMk cId="2927468409" sldId="260"/>
        </pc:sldMkLst>
        <pc:spChg chg="mod ord">
          <ac:chgData name="Neyo Pin" userId="79c528af0adab5ca" providerId="LiveId" clId="{60682474-229F-4A82-976A-62E5493B5E58}" dt="2026-08-18T13:30:03.754" v="5231" actId="20577"/>
          <ac:spMkLst>
            <pc:docMk/>
            <pc:sldMk cId="2927468409" sldId="260"/>
            <ac:spMk id="3" creationId="{0A7E6824-C11A-61CC-89EA-CEC34B27E488}"/>
          </ac:spMkLst>
        </pc:spChg>
        <pc:spChg chg="add mod">
          <ac:chgData name="Neyo Pin" userId="79c528af0adab5ca" providerId="LiveId" clId="{60682474-229F-4A82-976A-62E5493B5E58}" dt="2026-08-17T22:24:34.014" v="1423" actId="2085"/>
          <ac:spMkLst>
            <pc:docMk/>
            <pc:sldMk cId="2927468409" sldId="260"/>
            <ac:spMk id="5" creationId="{174A19FF-AFD6-6C93-F96E-ACA40DC379DA}"/>
          </ac:spMkLst>
        </pc:spChg>
        <pc:spChg chg="add mod">
          <ac:chgData name="Neyo Pin" userId="79c528af0adab5ca" providerId="LiveId" clId="{60682474-229F-4A82-976A-62E5493B5E58}" dt="2026-08-17T22:26:09.583" v="1429" actId="2085"/>
          <ac:spMkLst>
            <pc:docMk/>
            <pc:sldMk cId="2927468409" sldId="260"/>
            <ac:spMk id="6" creationId="{266382AB-F1AB-2395-0EB6-C756656FC3A6}"/>
          </ac:spMkLst>
        </pc:spChg>
        <pc:spChg chg="add mod">
          <ac:chgData name="Neyo Pin" userId="79c528af0adab5ca" providerId="LiveId" clId="{60682474-229F-4A82-976A-62E5493B5E58}" dt="2026-08-17T23:06:10.106" v="1570" actId="1036"/>
          <ac:spMkLst>
            <pc:docMk/>
            <pc:sldMk cId="2927468409" sldId="260"/>
            <ac:spMk id="7" creationId="{8B08D933-ADAC-310D-AC99-AD15E3BE4F01}"/>
          </ac:spMkLst>
        </pc:spChg>
        <pc:spChg chg="add">
          <ac:chgData name="Neyo Pin" userId="79c528af0adab5ca" providerId="LiveId" clId="{60682474-229F-4A82-976A-62E5493B5E58}" dt="2026-08-17T22:22:40.880" v="1389" actId="26606"/>
          <ac:spMkLst>
            <pc:docMk/>
            <pc:sldMk cId="2927468409" sldId="260"/>
            <ac:spMk id="9" creationId="{95199994-21AE-49A2-BA0D-12E295989A9A}"/>
          </ac:spMkLst>
        </pc:spChg>
        <pc:spChg chg="add mod">
          <ac:chgData name="Neyo Pin" userId="79c528af0adab5ca" providerId="LiveId" clId="{60682474-229F-4A82-976A-62E5493B5E58}" dt="2026-08-17T22:28:00.805" v="1506" actId="1035"/>
          <ac:spMkLst>
            <pc:docMk/>
            <pc:sldMk cId="2927468409" sldId="260"/>
            <ac:spMk id="10" creationId="{544A0B99-0E37-C0F7-80FF-6C30778B2542}"/>
          </ac:spMkLst>
        </pc:spChg>
        <pc:spChg chg="add">
          <ac:chgData name="Neyo Pin" userId="79c528af0adab5ca" providerId="LiveId" clId="{60682474-229F-4A82-976A-62E5493B5E58}" dt="2026-08-17T22:22:40.880" v="1389" actId="26606"/>
          <ac:spMkLst>
            <pc:docMk/>
            <pc:sldMk cId="2927468409" sldId="260"/>
            <ac:spMk id="11" creationId="{A2C34835-4F79-4934-B151-D68E79764C72}"/>
          </ac:spMkLst>
        </pc:spChg>
        <pc:picChg chg="add mod">
          <ac:chgData name="Neyo Pin" userId="79c528af0adab5ca" providerId="LiveId" clId="{60682474-229F-4A82-976A-62E5493B5E58}" dt="2026-08-17T22:31:03.791" v="1513" actId="1076"/>
          <ac:picMkLst>
            <pc:docMk/>
            <pc:sldMk cId="2927468409" sldId="260"/>
            <ac:picMk id="4" creationId="{2AB13642-C92D-7208-B99C-B0CB0D8ABA4D}"/>
          </ac:picMkLst>
        </pc:picChg>
      </pc:sldChg>
      <pc:sldChg chg="addSp delSp modSp new mod modTransition setBg addAnim delAnim modAnim">
        <pc:chgData name="Neyo Pin" userId="79c528af0adab5ca" providerId="LiveId" clId="{60682474-229F-4A82-976A-62E5493B5E58}" dt="2026-08-18T13:12:10.291" v="5132" actId="113"/>
        <pc:sldMkLst>
          <pc:docMk/>
          <pc:sldMk cId="4125435369" sldId="261"/>
        </pc:sldMkLst>
        <pc:spChg chg="mod ord">
          <ac:chgData name="Neyo Pin" userId="79c528af0adab5ca" providerId="LiveId" clId="{60682474-229F-4A82-976A-62E5493B5E58}" dt="2026-08-18T13:12:10.291" v="5132" actId="113"/>
          <ac:spMkLst>
            <pc:docMk/>
            <pc:sldMk cId="4125435369" sldId="261"/>
            <ac:spMk id="3" creationId="{FA245BC0-5C5A-AC6B-05C9-BBAD376414AC}"/>
          </ac:spMkLst>
        </pc:spChg>
        <pc:spChg chg="add del">
          <ac:chgData name="Neyo Pin" userId="79c528af0adab5ca" providerId="LiveId" clId="{60682474-229F-4A82-976A-62E5493B5E58}" dt="2026-08-18T03:36:53.384" v="2746" actId="26606"/>
          <ac:spMkLst>
            <pc:docMk/>
            <pc:sldMk cId="4125435369" sldId="261"/>
            <ac:spMk id="9" creationId="{3ECBE1F1-D69B-4AFA-ABD5-8E41720EF6DE}"/>
          </ac:spMkLst>
        </pc:spChg>
        <pc:spChg chg="add del">
          <ac:chgData name="Neyo Pin" userId="79c528af0adab5ca" providerId="LiveId" clId="{60682474-229F-4A82-976A-62E5493B5E58}" dt="2026-08-18T03:36:53.384" v="2746" actId="26606"/>
          <ac:spMkLst>
            <pc:docMk/>
            <pc:sldMk cId="4125435369" sldId="261"/>
            <ac:spMk id="11" creationId="{603A6265-E10C-4B85-9C20-E75FCAF9CC63}"/>
          </ac:spMkLst>
        </pc:spChg>
        <pc:spChg chg="add">
          <ac:chgData name="Neyo Pin" userId="79c528af0adab5ca" providerId="LiveId" clId="{60682474-229F-4A82-976A-62E5493B5E58}" dt="2026-08-18T03:36:53.384" v="2746" actId="26606"/>
          <ac:spMkLst>
            <pc:docMk/>
            <pc:sldMk cId="4125435369" sldId="261"/>
            <ac:spMk id="16" creationId="{04812C46-200A-4DEB-A05E-3ED6C68C2387}"/>
          </ac:spMkLst>
        </pc:spChg>
        <pc:spChg chg="add">
          <ac:chgData name="Neyo Pin" userId="79c528af0adab5ca" providerId="LiveId" clId="{60682474-229F-4A82-976A-62E5493B5E58}" dt="2026-08-18T03:36:53.384" v="2746" actId="26606"/>
          <ac:spMkLst>
            <pc:docMk/>
            <pc:sldMk cId="4125435369" sldId="261"/>
            <ac:spMk id="18" creationId="{D1EA859B-E555-4109-94F3-6700E046E008}"/>
          </ac:spMkLst>
        </pc:spChg>
        <pc:picChg chg="add mod">
          <ac:chgData name="Neyo Pin" userId="79c528af0adab5ca" providerId="LiveId" clId="{60682474-229F-4A82-976A-62E5493B5E58}" dt="2026-08-18T03:36:53.384" v="2746" actId="26606"/>
          <ac:picMkLst>
            <pc:docMk/>
            <pc:sldMk cId="4125435369" sldId="261"/>
            <ac:picMk id="4" creationId="{FCBDC9A3-233A-3968-A7EA-F92534A48687}"/>
          </ac:picMkLst>
        </pc:picChg>
      </pc:sldChg>
      <pc:sldChg chg="add">
        <pc:chgData name="Neyo Pin" userId="79c528af0adab5ca" providerId="LiveId" clId="{60682474-229F-4A82-976A-62E5493B5E58}" dt="2026-08-18T00:34:44.055" v="1615"/>
        <pc:sldMkLst>
          <pc:docMk/>
          <pc:sldMk cId="2110763444" sldId="262"/>
        </pc:sldMkLst>
      </pc:sldChg>
      <pc:sldChg chg="add">
        <pc:chgData name="Neyo Pin" userId="79c528af0adab5ca" providerId="LiveId" clId="{60682474-229F-4A82-976A-62E5493B5E58}" dt="2026-08-18T00:35:00.247" v="1616"/>
        <pc:sldMkLst>
          <pc:docMk/>
          <pc:sldMk cId="1235584563" sldId="263"/>
        </pc:sldMkLst>
      </pc:sldChg>
      <pc:sldChg chg="addSp delSp modSp new mod modTransition setBg addAnim delAnim modAnim">
        <pc:chgData name="Neyo Pin" userId="79c528af0adab5ca" providerId="LiveId" clId="{60682474-229F-4A82-976A-62E5493B5E58}" dt="2026-08-18T13:37:28.629" v="5232" actId="14100"/>
        <pc:sldMkLst>
          <pc:docMk/>
          <pc:sldMk cId="1048645977" sldId="264"/>
        </pc:sldMkLst>
        <pc:spChg chg="del">
          <ac:chgData name="Neyo Pin" userId="79c528af0adab5ca" providerId="LiveId" clId="{60682474-229F-4A82-976A-62E5493B5E58}" dt="2026-08-18T06:08:09.747" v="3010" actId="478"/>
          <ac:spMkLst>
            <pc:docMk/>
            <pc:sldMk cId="1048645977" sldId="264"/>
            <ac:spMk id="2" creationId="{D61A22D1-C9CC-BFE0-3195-5462DD8A5E32}"/>
          </ac:spMkLst>
        </pc:spChg>
        <pc:spChg chg="mod ord">
          <ac:chgData name="Neyo Pin" userId="79c528af0adab5ca" providerId="LiveId" clId="{60682474-229F-4A82-976A-62E5493B5E58}" dt="2026-08-18T11:34:20.896" v="4194" actId="114"/>
          <ac:spMkLst>
            <pc:docMk/>
            <pc:sldMk cId="1048645977" sldId="264"/>
            <ac:spMk id="3" creationId="{62DB1CBD-6C58-0C54-ECD3-167C2B1EAF2A}"/>
          </ac:spMkLst>
        </pc:spChg>
        <pc:spChg chg="add del">
          <ac:chgData name="Neyo Pin" userId="79c528af0adab5ca" providerId="LiveId" clId="{60682474-229F-4A82-976A-62E5493B5E58}" dt="2026-08-18T11:30:34.708" v="4143" actId="26606"/>
          <ac:spMkLst>
            <pc:docMk/>
            <pc:sldMk cId="1048645977" sldId="264"/>
            <ac:spMk id="9" creationId="{23E547B5-89CF-4EC0-96DE-25771AED0799}"/>
          </ac:spMkLst>
        </pc:spChg>
        <pc:spChg chg="add del">
          <ac:chgData name="Neyo Pin" userId="79c528af0adab5ca" providerId="LiveId" clId="{60682474-229F-4A82-976A-62E5493B5E58}" dt="2026-08-18T11:30:34.708" v="4143" actId="26606"/>
          <ac:spMkLst>
            <pc:docMk/>
            <pc:sldMk cId="1048645977" sldId="264"/>
            <ac:spMk id="11" creationId="{3F0B8CEB-8279-4E5E-A0CE-1FC9F71736F2}"/>
          </ac:spMkLst>
        </pc:spChg>
        <pc:spChg chg="add del">
          <ac:chgData name="Neyo Pin" userId="79c528af0adab5ca" providerId="LiveId" clId="{60682474-229F-4A82-976A-62E5493B5E58}" dt="2026-08-18T11:30:34.704" v="4142" actId="26606"/>
          <ac:spMkLst>
            <pc:docMk/>
            <pc:sldMk cId="1048645977" sldId="264"/>
            <ac:spMk id="16" creationId="{6B5E2835-4E47-45B3-9CFE-732FF7B05472}"/>
          </ac:spMkLst>
        </pc:spChg>
        <pc:spChg chg="add del">
          <ac:chgData name="Neyo Pin" userId="79c528af0adab5ca" providerId="LiveId" clId="{60682474-229F-4A82-976A-62E5493B5E58}" dt="2026-08-18T11:30:34.704" v="4142" actId="26606"/>
          <ac:spMkLst>
            <pc:docMk/>
            <pc:sldMk cId="1048645977" sldId="264"/>
            <ac:spMk id="18" creationId="{5B45AD5D-AA52-4F7B-9362-576A39AD9E09}"/>
          </ac:spMkLst>
        </pc:spChg>
        <pc:spChg chg="add del">
          <ac:chgData name="Neyo Pin" userId="79c528af0adab5ca" providerId="LiveId" clId="{60682474-229F-4A82-976A-62E5493B5E58}" dt="2026-08-18T11:30:34.704" v="4142" actId="26606"/>
          <ac:spMkLst>
            <pc:docMk/>
            <pc:sldMk cId="1048645977" sldId="264"/>
            <ac:spMk id="20" creationId="{AEDD7960-4866-4399-BEF6-DD1431AB4E34}"/>
          </ac:spMkLst>
        </pc:spChg>
        <pc:spChg chg="add del">
          <ac:chgData name="Neyo Pin" userId="79c528af0adab5ca" providerId="LiveId" clId="{60682474-229F-4A82-976A-62E5493B5E58}" dt="2026-08-18T11:30:34.704" v="4142" actId="26606"/>
          <ac:spMkLst>
            <pc:docMk/>
            <pc:sldMk cId="1048645977" sldId="264"/>
            <ac:spMk id="22" creationId="{55D4142C-5077-457F-A6AD-3FECFDB39685}"/>
          </ac:spMkLst>
        </pc:spChg>
        <pc:spChg chg="add del">
          <ac:chgData name="Neyo Pin" userId="79c528af0adab5ca" providerId="LiveId" clId="{60682474-229F-4A82-976A-62E5493B5E58}" dt="2026-08-18T11:30:34.704" v="4142" actId="26606"/>
          <ac:spMkLst>
            <pc:docMk/>
            <pc:sldMk cId="1048645977" sldId="264"/>
            <ac:spMk id="24" creationId="{7A5F0580-5EE9-419F-96EE-B6529EF6E7D0}"/>
          </ac:spMkLst>
        </pc:spChg>
        <pc:grpChg chg="add">
          <ac:chgData name="Neyo Pin" userId="79c528af0adab5ca" providerId="LiveId" clId="{60682474-229F-4A82-976A-62E5493B5E58}" dt="2026-08-18T11:30:34.708" v="4143" actId="26606"/>
          <ac:grpSpMkLst>
            <pc:docMk/>
            <pc:sldMk cId="1048645977" sldId="264"/>
            <ac:grpSpMk id="26" creationId="{31C49F18-8757-4E87-5C2E-9D6D7B82BA3B}"/>
          </ac:grpSpMkLst>
        </pc:grpChg>
        <pc:picChg chg="add mod">
          <ac:chgData name="Neyo Pin" userId="79c528af0adab5ca" providerId="LiveId" clId="{60682474-229F-4A82-976A-62E5493B5E58}" dt="2026-08-18T13:37:28.629" v="5232" actId="14100"/>
          <ac:picMkLst>
            <pc:docMk/>
            <pc:sldMk cId="1048645977" sldId="264"/>
            <ac:picMk id="4" creationId="{38DF9638-CEC4-E2A2-4301-DCE6BCA02710}"/>
          </ac:picMkLst>
        </pc:picChg>
      </pc:sldChg>
      <pc:sldChg chg="addSp delSp modSp new mod modTransition setBg addAnim delAnim modAnim">
        <pc:chgData name="Neyo Pin" userId="79c528af0adab5ca" providerId="LiveId" clId="{60682474-229F-4A82-976A-62E5493B5E58}" dt="2026-08-18T13:21:22.692" v="5211"/>
        <pc:sldMkLst>
          <pc:docMk/>
          <pc:sldMk cId="4247701390" sldId="265"/>
        </pc:sldMkLst>
        <pc:spChg chg="del">
          <ac:chgData name="Neyo Pin" userId="79c528af0adab5ca" providerId="LiveId" clId="{60682474-229F-4A82-976A-62E5493B5E58}" dt="2026-08-18T12:02:35.787" v="4196" actId="478"/>
          <ac:spMkLst>
            <pc:docMk/>
            <pc:sldMk cId="4247701390" sldId="265"/>
            <ac:spMk id="2" creationId="{DA01CC0E-383C-0678-0634-BE2D4FB77439}"/>
          </ac:spMkLst>
        </pc:spChg>
        <pc:spChg chg="mod ord">
          <ac:chgData name="Neyo Pin" userId="79c528af0adab5ca" providerId="LiveId" clId="{60682474-229F-4A82-976A-62E5493B5E58}" dt="2026-08-18T12:23:46.820" v="4993" actId="208"/>
          <ac:spMkLst>
            <pc:docMk/>
            <pc:sldMk cId="4247701390" sldId="265"/>
            <ac:spMk id="3" creationId="{969934C3-7F51-2099-23DD-5643D6CC6135}"/>
          </ac:spMkLst>
        </pc:spChg>
        <pc:grpChg chg="add">
          <ac:chgData name="Neyo Pin" userId="79c528af0adab5ca" providerId="LiveId" clId="{60682474-229F-4A82-976A-62E5493B5E58}" dt="2026-08-18T12:22:04.953" v="4952" actId="26606"/>
          <ac:grpSpMkLst>
            <pc:docMk/>
            <pc:sldMk cId="4247701390" sldId="265"/>
            <ac:grpSpMk id="9" creationId="{31C49F18-8757-4E87-5C2E-9D6D7B82BA3B}"/>
          </ac:grpSpMkLst>
        </pc:grpChg>
        <pc:picChg chg="add mod">
          <ac:chgData name="Neyo Pin" userId="79c528af0adab5ca" providerId="LiveId" clId="{60682474-229F-4A82-976A-62E5493B5E58}" dt="2026-08-18T12:22:43.535" v="4986" actId="14100"/>
          <ac:picMkLst>
            <pc:docMk/>
            <pc:sldMk cId="4247701390" sldId="265"/>
            <ac:picMk id="4" creationId="{0A9E48DC-E770-1439-4328-C75664091F86}"/>
          </ac:picMkLst>
        </pc:picChg>
      </pc:sldChg>
      <pc:sldChg chg="addSp delSp modSp new mod modTransition addAnim delAnim modAnim">
        <pc:chgData name="Neyo Pin" userId="79c528af0adab5ca" providerId="LiveId" clId="{60682474-229F-4A82-976A-62E5493B5E58}" dt="2026-08-18T13:23:56.632" v="5229" actId="20577"/>
        <pc:sldMkLst>
          <pc:docMk/>
          <pc:sldMk cId="1157651202" sldId="266"/>
        </pc:sldMkLst>
        <pc:spChg chg="del">
          <ac:chgData name="Neyo Pin" userId="79c528af0adab5ca" providerId="LiveId" clId="{60682474-229F-4A82-976A-62E5493B5E58}" dt="2026-08-18T12:07:46.392" v="4340" actId="478"/>
          <ac:spMkLst>
            <pc:docMk/>
            <pc:sldMk cId="1157651202" sldId="266"/>
            <ac:spMk id="2" creationId="{CB5FA042-987F-5736-B695-A3EF45590013}"/>
          </ac:spMkLst>
        </pc:spChg>
        <pc:spChg chg="mod">
          <ac:chgData name="Neyo Pin" userId="79c528af0adab5ca" providerId="LiveId" clId="{60682474-229F-4A82-976A-62E5493B5E58}" dt="2026-08-18T13:23:56.632" v="5229" actId="20577"/>
          <ac:spMkLst>
            <pc:docMk/>
            <pc:sldMk cId="1157651202" sldId="266"/>
            <ac:spMk id="3" creationId="{A7917DE0-28DC-44A0-6329-032D6E42D508}"/>
          </ac:spMkLst>
        </pc:spChg>
        <pc:picChg chg="add mod">
          <ac:chgData name="Neyo Pin" userId="79c528af0adab5ca" providerId="LiveId" clId="{60682474-229F-4A82-976A-62E5493B5E58}" dt="2026-08-18T12:10:06.681" v="4464" actId="14861"/>
          <ac:picMkLst>
            <pc:docMk/>
            <pc:sldMk cId="1157651202" sldId="266"/>
            <ac:picMk id="4" creationId="{07C00D0A-AB28-439F-8AE8-6B4708D85644}"/>
          </ac:picMkLst>
        </pc:picChg>
      </pc:sldChg>
      <pc:sldChg chg="addSp delSp modSp new mod modTransition addAnim delAnim modAnim">
        <pc:chgData name="Neyo Pin" userId="79c528af0adab5ca" providerId="LiveId" clId="{60682474-229F-4A82-976A-62E5493B5E58}" dt="2026-08-18T14:04:32.794" v="5244"/>
        <pc:sldMkLst>
          <pc:docMk/>
          <pc:sldMk cId="1224284935" sldId="267"/>
        </pc:sldMkLst>
        <pc:spChg chg="del">
          <ac:chgData name="Neyo Pin" userId="79c528af0adab5ca" providerId="LiveId" clId="{60682474-229F-4A82-976A-62E5493B5E58}" dt="2026-08-18T12:24:52.957" v="4998" actId="478"/>
          <ac:spMkLst>
            <pc:docMk/>
            <pc:sldMk cId="1224284935" sldId="267"/>
            <ac:spMk id="2" creationId="{7FD1DE5B-1BC3-5646-A8A2-3F6A719B3D36}"/>
          </ac:spMkLst>
        </pc:spChg>
        <pc:spChg chg="mod">
          <ac:chgData name="Neyo Pin" userId="79c528af0adab5ca" providerId="LiveId" clId="{60682474-229F-4A82-976A-62E5493B5E58}" dt="2026-08-18T12:27:41.119" v="5064" actId="1582"/>
          <ac:spMkLst>
            <pc:docMk/>
            <pc:sldMk cId="1224284935" sldId="267"/>
            <ac:spMk id="3" creationId="{C7641AB5-1273-0AC3-83DA-06F501BED542}"/>
          </ac:spMkLst>
        </pc:spChg>
        <pc:picChg chg="add mod">
          <ac:chgData name="Neyo Pin" userId="79c528af0adab5ca" providerId="LiveId" clId="{60682474-229F-4A82-976A-62E5493B5E58}" dt="2026-08-18T12:26:56.674" v="5059" actId="14100"/>
          <ac:picMkLst>
            <pc:docMk/>
            <pc:sldMk cId="1224284935" sldId="267"/>
            <ac:picMk id="4" creationId="{EB6A749F-9D33-CBAB-4150-391E2BA3B6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FDE8C5-38D4-DD92-4649-0333475E0F2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AC5DE301-0A6D-30A1-F896-A557999E0D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BC309882-1510-2581-E8EC-B2A86BDB5A15}"/>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6229D31E-22F4-CB62-A2DF-4340F368A3AD}"/>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0F8D3A7-1F52-AAD4-E570-8AAC3869F5A3}"/>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3482109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987FD1-ADDE-4808-671C-091DD21DF11E}"/>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ED1C7C48-1B5A-D114-369E-E26D5DD1A65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181BFFE8-3A01-0C74-D83D-957DD6AAB9A6}"/>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0AAAB85F-F095-BF22-78EE-884BBFA7F8F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CCBF1D4-FD40-9B1E-19BF-7A31F85E8F1C}"/>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2475724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8FF8E4F-8DEA-DC16-FDB7-DB81FB7E896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E46E2631-26FC-6CCD-1AE4-0ED9C8E03A0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D1499FCF-1865-31E6-9DFA-D524E45D8C29}"/>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FD07CF54-1BEE-ED27-D8D9-9EC97AFEE85E}"/>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D447A39-FF61-6F3B-C958-F84B692314A2}"/>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3063801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A7B958-1D23-A850-29D4-5F0D75EAD444}"/>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EE3AD443-2E71-D68A-61FA-70F102BCAD3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524ECF4D-C5D1-CC80-3042-B3FCEC12F51B}"/>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20D7C134-3EBD-C9D3-DEAF-EBB4782546FD}"/>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3A29E06-364C-627E-4E75-EAEFD652CD3E}"/>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76364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5BA6AD-2121-25ED-3EA3-C79D8C5FE4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ADC3C840-7269-0BA2-08AE-3797F530627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FA55595-EE2A-C1FF-985E-2B5FE8E5F18D}"/>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C59E4437-56DF-71F6-F5BD-8186D7F4DC19}"/>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3715884B-7C71-8939-1263-A0736DD01AAE}"/>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353914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89AF0B-BE71-6848-2A9D-3D74A1D637FA}"/>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3395851D-FC79-8D9D-215C-B42E2800BC0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FCDBCF26-72C2-A702-138A-1DD614473BD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08524424-DDD5-BA55-F69D-E93B003D39CE}"/>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6" name="Marcador de pie de página 5">
            <a:extLst>
              <a:ext uri="{FF2B5EF4-FFF2-40B4-BE49-F238E27FC236}">
                <a16:creationId xmlns:a16="http://schemas.microsoft.com/office/drawing/2014/main" id="{30F84517-1DC7-F37F-76A8-8F3C50358347}"/>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EA0305E1-DE34-C552-6C7C-E26C784CB528}"/>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2771752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E8D7C-302F-68B4-E127-21FF54E368A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0A148C50-490C-1CF7-4123-AAB232EF73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013319D-283E-7C0D-1E2E-64101C6FF39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D01B10B2-FDEC-15F5-EF06-8D528C5EF6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F81DCEB-42E3-9E34-5CD8-DA833373013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3C0E7937-4943-CFFA-C54F-98034ED49950}"/>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8" name="Marcador de pie de página 7">
            <a:extLst>
              <a:ext uri="{FF2B5EF4-FFF2-40B4-BE49-F238E27FC236}">
                <a16:creationId xmlns:a16="http://schemas.microsoft.com/office/drawing/2014/main" id="{609051CB-2C5F-967E-EFE6-43B33DA90535}"/>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0423BD03-CD88-D66A-E01B-8B97C00414D1}"/>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2452312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64F3B3-1AA6-1859-D5D1-1B31D185FABE}"/>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4F5F69E5-2B97-7F2B-69B5-72A43991C98F}"/>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4" name="Marcador de pie de página 3">
            <a:extLst>
              <a:ext uri="{FF2B5EF4-FFF2-40B4-BE49-F238E27FC236}">
                <a16:creationId xmlns:a16="http://schemas.microsoft.com/office/drawing/2014/main" id="{18CA75E3-7861-8481-7688-89CFCB45DF44}"/>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67D701DB-7794-E971-96A2-7595D610FB4A}"/>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989057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8A9745-F423-DB8A-8237-F0A18235AA88}"/>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3" name="Marcador de pie de página 2">
            <a:extLst>
              <a:ext uri="{FF2B5EF4-FFF2-40B4-BE49-F238E27FC236}">
                <a16:creationId xmlns:a16="http://schemas.microsoft.com/office/drawing/2014/main" id="{9D394DB2-ABF5-E639-B6A1-647A889C20DE}"/>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262568F6-FC52-D36E-3762-7D4F88729EBE}"/>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76628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1CC08E-D9E5-B154-0557-F47126E897B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2467CC4F-9AB6-A5A9-EF5A-D86FD22D4E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D64A37B5-E2A3-C9FB-E173-1F0D904FF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E4D5F89-143F-2B7F-174E-7D2A2E9D9BE9}"/>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6" name="Marcador de pie de página 5">
            <a:extLst>
              <a:ext uri="{FF2B5EF4-FFF2-40B4-BE49-F238E27FC236}">
                <a16:creationId xmlns:a16="http://schemas.microsoft.com/office/drawing/2014/main" id="{B314FBE4-9EDF-EB68-9582-1DAE21E6CC12}"/>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AE58A75D-F428-FED5-0D13-0ECCAD05EF82}"/>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1386561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1F3ECE-DE90-D7C7-EFFB-ADD41E615AA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E51A64F2-4240-0196-817F-CD5F0A4CD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B8322D76-6A6D-0727-62BB-5362ED9858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8B70A51-3C74-DF18-E6CC-2F9FAB594C29}"/>
              </a:ext>
            </a:extLst>
          </p:cNvPr>
          <p:cNvSpPr>
            <a:spLocks noGrp="1"/>
          </p:cNvSpPr>
          <p:nvPr>
            <p:ph type="dt" sz="half" idx="10"/>
          </p:nvPr>
        </p:nvSpPr>
        <p:spPr/>
        <p:txBody>
          <a:bodyPr/>
          <a:lstStyle/>
          <a:p>
            <a:fld id="{2F6EB12C-1EF0-44A4-84C0-7F8A8B760463}" type="datetimeFigureOut">
              <a:rPr lang="en-US" smtClean="0"/>
              <a:t>8/19/2026</a:t>
            </a:fld>
            <a:endParaRPr lang="en-US"/>
          </a:p>
        </p:txBody>
      </p:sp>
      <p:sp>
        <p:nvSpPr>
          <p:cNvPr id="6" name="Marcador de pie de página 5">
            <a:extLst>
              <a:ext uri="{FF2B5EF4-FFF2-40B4-BE49-F238E27FC236}">
                <a16:creationId xmlns:a16="http://schemas.microsoft.com/office/drawing/2014/main" id="{E4CB16C2-2264-A422-62E0-18A883F623AF}"/>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52847318-AA16-CBB0-2648-CF8D0985937B}"/>
              </a:ext>
            </a:extLst>
          </p:cNvPr>
          <p:cNvSpPr>
            <a:spLocks noGrp="1"/>
          </p:cNvSpPr>
          <p:nvPr>
            <p:ph type="sldNum" sz="quarter" idx="12"/>
          </p:nvPr>
        </p:nvSpPr>
        <p:spPr/>
        <p:txBody>
          <a:bodyPr/>
          <a:lstStyle/>
          <a:p>
            <a:fld id="{3FB6994C-89F3-467D-83CA-33C66A92DFD5}" type="slidenum">
              <a:rPr lang="en-US" smtClean="0"/>
              <a:t>‹Nº›</a:t>
            </a:fld>
            <a:endParaRPr lang="en-US"/>
          </a:p>
        </p:txBody>
      </p:sp>
    </p:spTree>
    <p:extLst>
      <p:ext uri="{BB962C8B-B14F-4D97-AF65-F5344CB8AC3E}">
        <p14:creationId xmlns:p14="http://schemas.microsoft.com/office/powerpoint/2010/main" val="277353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6E04878-A9A4-CE50-1D6B-FC15EA034A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7064139D-7170-F03F-4B0E-FD6CBE8B66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5EF31C81-502D-86C8-86B9-1FF3400CF5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6EB12C-1EF0-44A4-84C0-7F8A8B760463}" type="datetimeFigureOut">
              <a:rPr lang="en-US" smtClean="0"/>
              <a:t>8/19/2026</a:t>
            </a:fld>
            <a:endParaRPr lang="en-US"/>
          </a:p>
        </p:txBody>
      </p:sp>
      <p:sp>
        <p:nvSpPr>
          <p:cNvPr id="5" name="Marcador de pie de página 4">
            <a:extLst>
              <a:ext uri="{FF2B5EF4-FFF2-40B4-BE49-F238E27FC236}">
                <a16:creationId xmlns:a16="http://schemas.microsoft.com/office/drawing/2014/main" id="{90F3D905-6265-7E02-5514-79811F851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Marcador de número de diapositiva 5">
            <a:extLst>
              <a:ext uri="{FF2B5EF4-FFF2-40B4-BE49-F238E27FC236}">
                <a16:creationId xmlns:a16="http://schemas.microsoft.com/office/drawing/2014/main" id="{94FA1D8A-03F1-B95D-48E8-61716E4EB0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B6994C-89F3-467D-83CA-33C66A92DFD5}" type="slidenum">
              <a:rPr lang="en-US" smtClean="0"/>
              <a:t>‹Nº›</a:t>
            </a:fld>
            <a:endParaRPr lang="en-US"/>
          </a:p>
        </p:txBody>
      </p:sp>
    </p:spTree>
    <p:extLst>
      <p:ext uri="{BB962C8B-B14F-4D97-AF65-F5344CB8AC3E}">
        <p14:creationId xmlns:p14="http://schemas.microsoft.com/office/powerpoint/2010/main" val="2229105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á usted dispuesto a ser pescador de hombres? | Estudio de La Atalaya">
            <a:extLst>
              <a:ext uri="{FF2B5EF4-FFF2-40B4-BE49-F238E27FC236}">
                <a16:creationId xmlns:a16="http://schemas.microsoft.com/office/drawing/2014/main" id="{C8984F26-FD73-ACB3-F720-C18CE298F067}"/>
              </a:ext>
            </a:extLst>
          </p:cNvPr>
          <p:cNvPicPr>
            <a:picLocks noChangeAspect="1" noChangeArrowheads="1"/>
          </p:cNvPicPr>
          <p:nvPr/>
        </p:nvPicPr>
        <p:blipFill>
          <a:blip r:embed="rId2">
            <a:alphaModFix amt="80000"/>
            <a:extLst>
              <a:ext uri="{28A0092B-C50C-407E-A947-70E740481C1C}">
                <a14:useLocalDpi xmlns:a14="http://schemas.microsoft.com/office/drawing/2010/main" val="0"/>
              </a:ext>
            </a:extLst>
          </a:blip>
          <a:srcRect r="9046"/>
          <a:stretch>
            <a:fillRect/>
          </a:stretch>
        </p:blipFill>
        <p:spPr bwMode="auto">
          <a:xfrm>
            <a:off x="-1" y="0"/>
            <a:ext cx="1221446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5B09136F-372B-F46E-2987-26B6111FB81D}"/>
              </a:ext>
            </a:extLst>
          </p:cNvPr>
          <p:cNvSpPr>
            <a:spLocks noGrp="1"/>
          </p:cNvSpPr>
          <p:nvPr>
            <p:ph idx="1"/>
          </p:nvPr>
        </p:nvSpPr>
        <p:spPr>
          <a:xfrm>
            <a:off x="180975" y="4357207"/>
            <a:ext cx="10165218" cy="2588458"/>
          </a:xfrm>
        </p:spPr>
        <p:txBody>
          <a:bodyPr>
            <a:normAutofit/>
          </a:bodyPr>
          <a:lstStyle/>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LAS BARCAS </a:t>
            </a:r>
          </a:p>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DE GALILEA</a:t>
            </a:r>
            <a:endParaRPr lang="en-US"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2110763444"/>
      </p:ext>
    </p:extLst>
  </p:cSld>
  <p:clrMapOvr>
    <a:masterClrMapping/>
  </p:clrMapOvr>
  <mc:AlternateContent xmlns:mc="http://schemas.openxmlformats.org/markup-compatibility/2006" xmlns:p14="http://schemas.microsoft.com/office/powerpoint/2010/main">
    <mc:Choice Requires="p14">
      <p:transition spd="slow" p14:dur="27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UDIO BÍBLICO DE APOCALIPSIS | Rev. José A. Soto Episodio 5">
            <a:extLst>
              <a:ext uri="{FF2B5EF4-FFF2-40B4-BE49-F238E27FC236}">
                <a16:creationId xmlns:a16="http://schemas.microsoft.com/office/drawing/2014/main" id="{7F8D74BC-782A-293B-3274-4E7C7B65C2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B17026D7-EFF0-33DD-2A04-DB6E3A6FC482}"/>
              </a:ext>
            </a:extLst>
          </p:cNvPr>
          <p:cNvSpPr/>
          <p:nvPr/>
        </p:nvSpPr>
        <p:spPr>
          <a:xfrm>
            <a:off x="4419600" y="5575735"/>
            <a:ext cx="3310759" cy="378373"/>
          </a:xfrm>
          <a:prstGeom prst="round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35584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outVertical)">
                                      <p:cBhvr>
                                        <p:cTn id="7" dur="4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B84931D4-A410-8EA9-A733-41F4DF5F5373}"/>
              </a:ext>
            </a:extLst>
          </p:cNvPr>
          <p:cNvPicPr>
            <a:picLocks noChangeAspect="1"/>
          </p:cNvPicPr>
          <p:nvPr/>
        </p:nvPicPr>
        <p:blipFill>
          <a:blip r:embed="rId2"/>
          <a:stretch>
            <a:fillRect/>
          </a:stretch>
        </p:blipFill>
        <p:spPr>
          <a:xfrm>
            <a:off x="72669" y="236170"/>
            <a:ext cx="5364466" cy="6182797"/>
          </a:xfrm>
          <a:prstGeom prst="rect">
            <a:avLst/>
          </a:prstGeom>
          <a:effectLst>
            <a:softEdge rad="215900"/>
          </a:effectLst>
        </p:spPr>
      </p:pic>
      <p:sp>
        <p:nvSpPr>
          <p:cNvPr id="1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FA4A91F-8B4A-9593-8ED0-D3FB9A1ADBD3}"/>
              </a:ext>
            </a:extLst>
          </p:cNvPr>
          <p:cNvSpPr>
            <a:spLocks noGrp="1"/>
          </p:cNvSpPr>
          <p:nvPr>
            <p:ph idx="1"/>
          </p:nvPr>
        </p:nvSpPr>
        <p:spPr>
          <a:xfrm>
            <a:off x="5437135" y="91790"/>
            <a:ext cx="6601414" cy="6508005"/>
          </a:xfrm>
        </p:spPr>
        <p:txBody>
          <a:bodyPr anchor="t">
            <a:normAutofit fontScale="92500" lnSpcReduction="10000"/>
          </a:bodyPr>
          <a:lstStyle/>
          <a:p>
            <a:pPr marL="0" indent="0" algn="ctr">
              <a:buNone/>
            </a:pPr>
            <a:r>
              <a:rPr lang="es-EC" sz="2600" b="1" dirty="0">
                <a:solidFill>
                  <a:srgbClr val="C00000"/>
                </a:solidFill>
                <a:effectLst>
                  <a:outerShdw blurRad="38100" dist="38100" dir="2700000" algn="tl">
                    <a:srgbClr val="000000">
                      <a:alpha val="43137"/>
                    </a:srgbClr>
                  </a:outerShdw>
                </a:effectLst>
                <a:latin typeface="Maiandra GD" panose="020E0502030308020204" pitchFamily="34" charset="0"/>
              </a:rPr>
              <a:t>Módulo 3</a:t>
            </a:r>
          </a:p>
          <a:p>
            <a:pPr marL="0" indent="0" algn="ctr">
              <a:buNone/>
            </a:pPr>
            <a:r>
              <a:rPr lang="es-EC" sz="2600" b="1" dirty="0">
                <a:ln w="12700">
                  <a:solidFill>
                    <a:srgbClr val="0000FF"/>
                  </a:solidFill>
                </a:ln>
                <a:solidFill>
                  <a:schemeClr val="tx2">
                    <a:lumMod val="25000"/>
                    <a:lumOff val="75000"/>
                  </a:schemeClr>
                </a:solidFill>
                <a:effectLst>
                  <a:outerShdw blurRad="38100" dist="38100" dir="2700000" algn="tl">
                    <a:srgbClr val="000000">
                      <a:alpha val="43137"/>
                    </a:srgbClr>
                  </a:outerShdw>
                </a:effectLst>
                <a:latin typeface="Maiandra GD" panose="020E0502030308020204" pitchFamily="34" charset="0"/>
              </a:rPr>
              <a:t>EL TRONO Y EL CORDERO (</a:t>
            </a:r>
            <a:r>
              <a:rPr lang="es-EC" sz="2400" b="1" dirty="0">
                <a:effectLst>
                  <a:outerShdw blurRad="38100" dist="38100" dir="2700000" algn="tl">
                    <a:srgbClr val="000000">
                      <a:alpha val="43137"/>
                    </a:srgbClr>
                  </a:outerShdw>
                </a:effectLst>
                <a:latin typeface="Maiandra GD" panose="020E0502030308020204" pitchFamily="34" charset="0"/>
              </a:rPr>
              <a:t>Caps. 4 y 5</a:t>
            </a:r>
            <a:r>
              <a:rPr lang="es-EC" sz="2600" b="1" dirty="0">
                <a:ln>
                  <a:solidFill>
                    <a:srgbClr val="0000FF"/>
                  </a:solidFill>
                </a:ln>
                <a:solidFill>
                  <a:schemeClr val="tx2">
                    <a:lumMod val="25000"/>
                    <a:lumOff val="75000"/>
                  </a:schemeClr>
                </a:solidFill>
                <a:effectLst>
                  <a:outerShdw blurRad="38100" dist="38100" dir="2700000" algn="tl">
                    <a:srgbClr val="000000">
                      <a:alpha val="43137"/>
                    </a:srgbClr>
                  </a:outerShdw>
                </a:effectLst>
                <a:latin typeface="Maiandra GD" panose="020E0502030308020204" pitchFamily="34" charset="0"/>
              </a:rPr>
              <a:t>)</a:t>
            </a:r>
          </a:p>
          <a:p>
            <a:pPr marL="0" indent="0">
              <a:buNone/>
            </a:pPr>
            <a:r>
              <a:rPr lang="es-EC" sz="2400" dirty="0">
                <a:effectLst>
                  <a:outerShdw blurRad="50800" dist="38100" algn="l">
                    <a:srgbClr val="000000">
                      <a:alpha val="40000"/>
                    </a:srgbClr>
                  </a:outerShdw>
                </a:effectLst>
                <a:latin typeface="Maiandra GD" panose="020E0502030308020204" pitchFamily="34" charset="0"/>
              </a:rPr>
              <a:t>El módulo 3 de nuestro estudio de Apocalipsis corresponde a los capítulos 4 y 5 del libro. Se destaca en ellos el trono de DIOS, hacia quien converge la más excelsa adoración, y el protagonismo redentor de JESUCRISTO, el Cordero de Dios.</a:t>
            </a:r>
            <a:endParaRPr lang="en-US" sz="2400" dirty="0">
              <a:latin typeface="Maiandra GD" panose="020E0502030308020204" pitchFamily="34" charset="0"/>
            </a:endParaRPr>
          </a:p>
          <a:p>
            <a:pPr marL="0" indent="0">
              <a:buNone/>
            </a:pPr>
            <a:r>
              <a:rPr lang="es-EC" sz="2500" dirty="0">
                <a:effectLst>
                  <a:outerShdw blurRad="50800" dist="38100" algn="l">
                    <a:srgbClr val="000000">
                      <a:alpha val="40000"/>
                    </a:srgbClr>
                  </a:outerShdw>
                </a:effectLst>
                <a:latin typeface="Maiandra GD" panose="020E0502030308020204" pitchFamily="34" charset="0"/>
              </a:rPr>
              <a:t>Juan miró y vio </a:t>
            </a:r>
            <a:r>
              <a:rPr lang="es-EC" sz="2500" i="1" dirty="0">
                <a:effectLst>
                  <a:outerShdw blurRad="50800" dist="38100" algn="l">
                    <a:srgbClr val="000000">
                      <a:alpha val="40000"/>
                    </a:srgbClr>
                  </a:outerShdw>
                </a:effectLst>
                <a:latin typeface="Maiandra GD" panose="020E0502030308020204" pitchFamily="34" charset="0"/>
              </a:rPr>
              <a:t>“una puerta abierta en el cielo” </a:t>
            </a:r>
            <a:r>
              <a:rPr lang="es-EC" sz="2500" dirty="0">
                <a:effectLst>
                  <a:outerShdw blurRad="50800" dist="38100" algn="l">
                    <a:srgbClr val="000000">
                      <a:alpha val="40000"/>
                    </a:srgbClr>
                  </a:outerShdw>
                </a:effectLst>
                <a:latin typeface="Maiandra GD" panose="020E0502030308020204" pitchFamily="34" charset="0"/>
              </a:rPr>
              <a:t>(</a:t>
            </a:r>
            <a:r>
              <a:rPr lang="es-EC" sz="2500" b="1" dirty="0">
                <a:solidFill>
                  <a:srgbClr val="0000FF"/>
                </a:solidFill>
                <a:effectLst>
                  <a:outerShdw blurRad="50800" dist="38100" algn="l">
                    <a:srgbClr val="000000">
                      <a:alpha val="40000"/>
                    </a:srgbClr>
                  </a:outerShdw>
                </a:effectLst>
                <a:latin typeface="Maiandra GD" panose="020E0502030308020204" pitchFamily="34" charset="0"/>
              </a:rPr>
              <a:t>4:1</a:t>
            </a:r>
            <a:r>
              <a:rPr lang="es-EC" sz="2500" dirty="0">
                <a:effectLst>
                  <a:outerShdw blurRad="50800" dist="38100" algn="l">
                    <a:srgbClr val="000000">
                      <a:alpha val="40000"/>
                    </a:srgbClr>
                  </a:outerShdw>
                </a:effectLst>
                <a:latin typeface="Maiandra GD" panose="020E0502030308020204" pitchFamily="34" charset="0"/>
              </a:rPr>
              <a:t>). No se trata de una puerta literal, sino que expresa el acceso dado a Juan a una dimensión que naturalmente está fuera de su percepción (</a:t>
            </a:r>
            <a:r>
              <a:rPr lang="es-EC" sz="2500" dirty="0" err="1">
                <a:effectLst>
                  <a:outerShdw blurRad="50800" dist="38100" algn="l">
                    <a:srgbClr val="000000">
                      <a:alpha val="40000"/>
                    </a:srgbClr>
                  </a:outerShdw>
                </a:effectLst>
                <a:latin typeface="Maiandra GD" panose="020E0502030308020204" pitchFamily="34" charset="0"/>
              </a:rPr>
              <a:t>comp.</a:t>
            </a:r>
            <a:r>
              <a:rPr lang="es-EC" sz="2500" dirty="0">
                <a:effectLst>
                  <a:outerShdw blurRad="50800" dist="38100" algn="l">
                    <a:srgbClr val="000000">
                      <a:alpha val="40000"/>
                    </a:srgbClr>
                  </a:outerShdw>
                </a:effectLst>
                <a:latin typeface="Maiandra GD" panose="020E0502030308020204" pitchFamily="34" charset="0"/>
              </a:rPr>
              <a:t> </a:t>
            </a:r>
            <a:r>
              <a:rPr lang="es-EC" sz="2500" b="1" dirty="0">
                <a:solidFill>
                  <a:srgbClr val="0000FF"/>
                </a:solidFill>
                <a:effectLst>
                  <a:outerShdw blurRad="50800" dist="38100" algn="l">
                    <a:srgbClr val="000000">
                      <a:alpha val="40000"/>
                    </a:srgbClr>
                  </a:outerShdw>
                </a:effectLst>
                <a:latin typeface="Maiandra GD" panose="020E0502030308020204" pitchFamily="34" charset="0"/>
              </a:rPr>
              <a:t>Ez.1:2</a:t>
            </a:r>
            <a:r>
              <a:rPr lang="es-EC" sz="2500" dirty="0">
                <a:effectLst>
                  <a:outerShdw blurRad="50800" dist="38100" algn="l">
                    <a:srgbClr val="000000">
                      <a:alpha val="40000"/>
                    </a:srgbClr>
                  </a:outerShdw>
                </a:effectLst>
                <a:latin typeface="Maiandra GD" panose="020E0502030308020204" pitchFamily="34" charset="0"/>
              </a:rPr>
              <a:t>). La voz que escucha es </a:t>
            </a:r>
            <a:r>
              <a:rPr lang="es-EC" sz="2500" i="1" dirty="0">
                <a:effectLst>
                  <a:outerShdw blurRad="50800" dist="38100" algn="l">
                    <a:srgbClr val="000000">
                      <a:alpha val="40000"/>
                    </a:srgbClr>
                  </a:outerShdw>
                </a:effectLst>
                <a:latin typeface="Maiandra GD" panose="020E0502030308020204" pitchFamily="34" charset="0"/>
              </a:rPr>
              <a:t>“como de trompeta”</a:t>
            </a:r>
            <a:r>
              <a:rPr lang="es-EC" sz="2500" dirty="0">
                <a:effectLst>
                  <a:outerShdw blurRad="50800" dist="38100" algn="l">
                    <a:srgbClr val="000000">
                      <a:alpha val="40000"/>
                    </a:srgbClr>
                  </a:outerShdw>
                </a:effectLst>
                <a:latin typeface="Maiandra GD" panose="020E0502030308020204" pitchFamily="34" charset="0"/>
              </a:rPr>
              <a:t>, Es </a:t>
            </a:r>
            <a:r>
              <a:rPr lang="es-EC" sz="2500" i="1" dirty="0">
                <a:effectLst>
                  <a:outerShdw blurRad="50800" dist="38100" algn="l">
                    <a:srgbClr val="000000">
                      <a:alpha val="40000"/>
                    </a:srgbClr>
                  </a:outerShdw>
                </a:effectLst>
                <a:latin typeface="Maiandra GD" panose="020E0502030308020204" pitchFamily="34" charset="0"/>
              </a:rPr>
              <a:t>“la primera voz que oí”</a:t>
            </a:r>
            <a:r>
              <a:rPr lang="es-EC" sz="2500" dirty="0">
                <a:effectLst>
                  <a:outerShdw blurRad="50800" dist="38100" algn="l">
                    <a:srgbClr val="000000">
                      <a:alpha val="40000"/>
                    </a:srgbClr>
                  </a:outerShdw>
                </a:effectLst>
                <a:latin typeface="Maiandra GD" panose="020E0502030308020204" pitchFamily="34" charset="0"/>
              </a:rPr>
              <a:t>, la misma de </a:t>
            </a:r>
            <a:r>
              <a:rPr lang="es-EC" sz="2500" b="1" dirty="0">
                <a:solidFill>
                  <a:srgbClr val="0000FF"/>
                </a:solidFill>
                <a:effectLst>
                  <a:outerShdw blurRad="50800" dist="38100" algn="l">
                    <a:srgbClr val="000000">
                      <a:alpha val="40000"/>
                    </a:srgbClr>
                  </a:outerShdw>
                </a:effectLst>
                <a:latin typeface="Maiandra GD" panose="020E0502030308020204" pitchFamily="34" charset="0"/>
              </a:rPr>
              <a:t>1:10-</a:t>
            </a:r>
            <a:r>
              <a:rPr lang="es-EC" sz="2500" dirty="0">
                <a:solidFill>
                  <a:srgbClr val="0000FF"/>
                </a:solidFill>
                <a:effectLst>
                  <a:outerShdw blurRad="50800" dist="38100" algn="l">
                    <a:srgbClr val="000000">
                      <a:alpha val="40000"/>
                    </a:srgbClr>
                  </a:outerShdw>
                </a:effectLst>
                <a:latin typeface="Maiandra GD" panose="020E0502030308020204" pitchFamily="34" charset="0"/>
              </a:rPr>
              <a:t>13</a:t>
            </a:r>
            <a:r>
              <a:rPr lang="es-EC" sz="2500" dirty="0">
                <a:effectLst>
                  <a:outerShdw blurRad="50800" dist="38100" algn="l">
                    <a:srgbClr val="000000">
                      <a:alpha val="40000"/>
                    </a:srgbClr>
                  </a:outerShdw>
                </a:effectLst>
                <a:latin typeface="Maiandra GD" panose="020E0502030308020204" pitchFamily="34" charset="0"/>
              </a:rPr>
              <a:t>. Se trata del </a:t>
            </a:r>
            <a:r>
              <a:rPr lang="es-EC" sz="2500" b="1" dirty="0">
                <a:solidFill>
                  <a:schemeClr val="accent5">
                    <a:lumMod val="75000"/>
                  </a:schemeClr>
                </a:solidFill>
                <a:effectLst>
                  <a:outerShdw blurRad="50800" dist="38100" algn="l">
                    <a:srgbClr val="000000">
                      <a:alpha val="40000"/>
                    </a:srgbClr>
                  </a:outerShdw>
                </a:effectLst>
                <a:latin typeface="Maiandra GD" panose="020E0502030308020204" pitchFamily="34" charset="0"/>
              </a:rPr>
              <a:t>Señor Jesucristo</a:t>
            </a:r>
            <a:r>
              <a:rPr lang="es-EC" sz="2500" dirty="0">
                <a:effectLst>
                  <a:outerShdw blurRad="50800" dist="38100" algn="l">
                    <a:srgbClr val="000000">
                      <a:alpha val="40000"/>
                    </a:srgbClr>
                  </a:outerShdw>
                </a:effectLst>
                <a:latin typeface="Maiandra GD" panose="020E0502030308020204" pitchFamily="34" charset="0"/>
              </a:rPr>
              <a:t>, que le dice: que le dice: </a:t>
            </a:r>
            <a:r>
              <a:rPr lang="es-EC" sz="2500" i="1" dirty="0">
                <a:effectLst>
                  <a:outerShdw blurRad="50800" dist="38100" algn="l">
                    <a:srgbClr val="000000">
                      <a:alpha val="40000"/>
                    </a:srgbClr>
                  </a:outerShdw>
                </a:effectLst>
                <a:latin typeface="Maiandra GD" panose="020E0502030308020204" pitchFamily="34" charset="0"/>
              </a:rPr>
              <a:t>“Sube acá, y yo te mostraré las cosas que sucederán después de estas.” </a:t>
            </a:r>
            <a:r>
              <a:rPr lang="es-EC" sz="2500" dirty="0">
                <a:effectLst>
                  <a:outerShdw blurRad="50800" dist="38100" algn="l">
                    <a:srgbClr val="000000">
                      <a:alpha val="40000"/>
                    </a:srgbClr>
                  </a:outerShdw>
                </a:effectLst>
                <a:latin typeface="Maiandra GD" panose="020E0502030308020204" pitchFamily="34" charset="0"/>
              </a:rPr>
              <a:t>Es una anticipación a lo que le será revelado acerca del futuro. Pero primero verá la gloria, la autoridad, el poder y la majestad de Dios, bajo cuyo control están todas las cosas. </a:t>
            </a:r>
            <a:endParaRPr lang="en-US" sz="2500" dirty="0">
              <a:latin typeface="Maiandra GD" panose="020E0502030308020204" pitchFamily="34" charset="0"/>
            </a:endParaRPr>
          </a:p>
          <a:p>
            <a:pPr marL="0" indent="0">
              <a:buNone/>
            </a:pPr>
            <a:endParaRPr lang="es-EC" sz="1200"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200" b="1" dirty="0">
              <a:effectLst>
                <a:outerShdw blurRad="38100" dist="38100" dir="2700000" algn="tl">
                  <a:srgbClr val="000000">
                    <a:alpha val="43137"/>
                  </a:srgbClr>
                </a:outerShdw>
              </a:effectLst>
              <a:latin typeface="Maiandra GD" panose="020E0502030308020204" pitchFamily="34" charset="0"/>
            </a:endParaRPr>
          </a:p>
        </p:txBody>
      </p:sp>
      <p:sp>
        <p:nvSpPr>
          <p:cNvPr id="5" name="Rectángulo 4">
            <a:extLst>
              <a:ext uri="{FF2B5EF4-FFF2-40B4-BE49-F238E27FC236}">
                <a16:creationId xmlns:a16="http://schemas.microsoft.com/office/drawing/2014/main" id="{2597A469-35CE-035C-A6C4-A40232089045}"/>
              </a:ext>
            </a:extLst>
          </p:cNvPr>
          <p:cNvSpPr/>
          <p:nvPr/>
        </p:nvSpPr>
        <p:spPr>
          <a:xfrm>
            <a:off x="6739128" y="2289028"/>
            <a:ext cx="3319272" cy="30278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37654869"/>
      </p:ext>
    </p:extLst>
  </p:cSld>
  <p:clrMapOvr>
    <a:masterClrMapping/>
  </p:clrMapOvr>
  <mc:AlternateContent xmlns:mc="http://schemas.openxmlformats.org/markup-compatibility/2006" xmlns:p14="http://schemas.microsoft.com/office/powerpoint/2010/main">
    <mc:Choice Requires="p14">
      <p:transition spd="slow" p14:dur="22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750"/>
                                        <p:tgtEl>
                                          <p:spTgt spid="3">
                                            <p:txEl>
                                              <p:pRg st="0" end="0"/>
                                            </p:txEl>
                                          </p:spTgt>
                                        </p:tgtEl>
                                      </p:cBhvr>
                                    </p:animEffect>
                                    <p:anim calcmode="lin" valueType="num">
                                      <p:cBhvr>
                                        <p:cTn id="8" dur="275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75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750"/>
                                        <p:tgtEl>
                                          <p:spTgt spid="3">
                                            <p:txEl>
                                              <p:pRg st="1" end="1"/>
                                            </p:txEl>
                                          </p:spTgt>
                                        </p:tgtEl>
                                      </p:cBhvr>
                                    </p:animEffect>
                                    <p:anim calcmode="lin" valueType="num">
                                      <p:cBhvr>
                                        <p:cTn id="15"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8" presetClass="entr" presetSubtype="0" accel="50000" fill="hold" nodeType="clickEffect">
                                  <p:stCondLst>
                                    <p:cond delay="0"/>
                                  </p:stCondLst>
                                  <p:iterate type="lt">
                                    <p:tmPct val="50000"/>
                                  </p:iterate>
                                  <p:childTnLst>
                                    <p:set>
                                      <p:cBhvr>
                                        <p:cTn id="20" dur="1" fill="hold">
                                          <p:stCondLst>
                                            <p:cond delay="0"/>
                                          </p:stCondLst>
                                        </p:cTn>
                                        <p:tgtEl>
                                          <p:spTgt spid="3">
                                            <p:txEl>
                                              <p:pRg st="2" end="2"/>
                                            </p:txEl>
                                          </p:spTgt>
                                        </p:tgtEl>
                                        <p:attrNameLst>
                                          <p:attrName>style.visibility</p:attrName>
                                        </p:attrNameLst>
                                      </p:cBhvr>
                                      <p:to>
                                        <p:strVal val="visible"/>
                                      </p:to>
                                    </p:set>
                                    <p:set>
                                      <p:cBhvr>
                                        <p:cTn id="21" dur="114" fill="hold">
                                          <p:stCondLst>
                                            <p:cond delay="0"/>
                                          </p:stCondLst>
                                        </p:cTn>
                                        <p:tgtEl>
                                          <p:spTgt spid="3">
                                            <p:txEl>
                                              <p:pRg st="2" end="2"/>
                                            </p:txEl>
                                          </p:spTgt>
                                        </p:tgtEl>
                                        <p:attrNameLst>
                                          <p:attrName>style.rotation</p:attrName>
                                        </p:attrNameLst>
                                      </p:cBhvr>
                                      <p:to>
                                        <p:strVal val="-45.0"/>
                                      </p:to>
                                    </p:set>
                                    <p:anim calcmode="lin" valueType="num">
                                      <p:cBhvr>
                                        <p:cTn id="22" dur="114" fill="hold">
                                          <p:stCondLst>
                                            <p:cond delay="114"/>
                                          </p:stCondLst>
                                        </p:cTn>
                                        <p:tgtEl>
                                          <p:spTgt spid="3">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3" dur="114" fill="hold">
                                          <p:stCondLst>
                                            <p:cond delay="0"/>
                                          </p:stCondLst>
                                        </p:cTn>
                                        <p:tgtEl>
                                          <p:spTgt spid="3">
                                            <p:txEl>
                                              <p:pRg st="2" end="2"/>
                                            </p:txEl>
                                          </p:spTgt>
                                        </p:tgtEl>
                                        <p:attrNameLst>
                                          <p:attrName>ppt_y</p:attrName>
                                        </p:attrNameLst>
                                      </p:cBhvr>
                                      <p:tavLst>
                                        <p:tav tm="0">
                                          <p:val>
                                            <p:strVal val="#ppt_y-1"/>
                                          </p:val>
                                        </p:tav>
                                        <p:tav tm="100000">
                                          <p:val>
                                            <p:strVal val="#ppt_y-(0.354*#ppt_w-0.172*#ppt_h)"/>
                                          </p:val>
                                        </p:tav>
                                      </p:tavLst>
                                    </p:anim>
                                    <p:anim calcmode="lin" valueType="num">
                                      <p:cBhvr>
                                        <p:cTn id="24" dur="39" decel="50000" autoRev="1" fill="hold">
                                          <p:stCondLst>
                                            <p:cond delay="114"/>
                                          </p:stCondLst>
                                        </p:cTn>
                                        <p:tgtEl>
                                          <p:spTgt spid="3">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25" dur="34" fill="hold">
                                          <p:stCondLst>
                                            <p:cond delay="216"/>
                                          </p:stCondLst>
                                        </p:cTn>
                                        <p:tgtEl>
                                          <p:spTgt spid="3">
                                            <p:txEl>
                                              <p:pRg st="2" end="2"/>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8"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heel(8)">
                                      <p:cBhvr>
                                        <p:cTn id="30" dur="2750"/>
                                        <p:tgtEl>
                                          <p:spTgt spid="4"/>
                                        </p:tgtEl>
                                      </p:cBhvr>
                                    </p:animEffect>
                                  </p:childTnLst>
                                </p:cTn>
                              </p:par>
                            </p:childTnLst>
                          </p:cTn>
                        </p:par>
                        <p:par>
                          <p:cTn id="31" fill="hold">
                            <p:stCondLst>
                              <p:cond delay="2750"/>
                            </p:stCondLst>
                            <p:childTnLst>
                              <p:par>
                                <p:cTn id="32" presetID="20" presetClass="entr" presetSubtype="0" fill="hold" nodeType="after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edge">
                                      <p:cBhvr>
                                        <p:cTn id="34" dur="3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a:extLst>
              <a:ext uri="{FF2B5EF4-FFF2-40B4-BE49-F238E27FC236}">
                <a16:creationId xmlns:a16="http://schemas.microsoft.com/office/drawing/2014/main" id="{2AB13642-C92D-7208-B99C-B0CB0D8ABA4D}"/>
              </a:ext>
            </a:extLst>
          </p:cNvPr>
          <p:cNvPicPr>
            <a:picLocks noChangeAspect="1"/>
          </p:cNvPicPr>
          <p:nvPr/>
        </p:nvPicPr>
        <p:blipFill>
          <a:blip r:embed="rId2"/>
          <a:stretch>
            <a:fillRect/>
          </a:stretch>
        </p:blipFill>
        <p:spPr>
          <a:xfrm>
            <a:off x="313509" y="293914"/>
            <a:ext cx="3958045" cy="6237515"/>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p:spPr>
      </p:pic>
      <p:sp>
        <p:nvSpPr>
          <p:cNvPr id="11" name="Arc 10">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0A7E6824-C11A-61CC-89EA-CEC34B27E488}"/>
              </a:ext>
            </a:extLst>
          </p:cNvPr>
          <p:cNvSpPr>
            <a:spLocks noGrp="1"/>
          </p:cNvSpPr>
          <p:nvPr>
            <p:ph idx="1"/>
          </p:nvPr>
        </p:nvSpPr>
        <p:spPr>
          <a:xfrm>
            <a:off x="4382595" y="263428"/>
            <a:ext cx="7544832" cy="6448706"/>
          </a:xfrm>
        </p:spPr>
        <p:txBody>
          <a:bodyPr>
            <a:noAutofit/>
          </a:bodyPr>
          <a:lstStyle/>
          <a:p>
            <a:pPr marL="0" indent="0">
              <a:buNone/>
            </a:pPr>
            <a:r>
              <a:rPr lang="es-EC" sz="2300" i="1" dirty="0">
                <a:effectLst>
                  <a:outerShdw blurRad="38100" dist="38100" dir="2700000" algn="tl">
                    <a:srgbClr val="000000">
                      <a:alpha val="43137"/>
                    </a:srgbClr>
                  </a:outerShdw>
                </a:effectLst>
                <a:latin typeface="Maiandra GD" panose="020E0502030308020204" pitchFamily="34" charset="0"/>
              </a:rPr>
              <a:t>“Y al instante yo estaba en el Espíritu” </a:t>
            </a:r>
            <a:r>
              <a:rPr lang="es-EC" sz="2300" dirty="0">
                <a:effectLst>
                  <a:outerShdw blurRad="38100" dist="38100" dir="2700000" algn="tl">
                    <a:srgbClr val="000000">
                      <a:alpha val="43137"/>
                    </a:srgbClr>
                  </a:outerShdw>
                </a:effectLst>
                <a:latin typeface="Maiandra GD" panose="020E0502030308020204" pitchFamily="34" charset="0"/>
              </a:rPr>
              <a:t>(</a:t>
            </a:r>
            <a:r>
              <a:rPr lang="es-EC" sz="2300" b="1" dirty="0">
                <a:effectLst>
                  <a:outerShdw blurRad="38100" dist="38100" dir="2700000" algn="tl">
                    <a:srgbClr val="000000">
                      <a:alpha val="43137"/>
                    </a:srgbClr>
                  </a:outerShdw>
                </a:effectLst>
                <a:latin typeface="Maiandra GD" panose="020E0502030308020204" pitchFamily="34" charset="0"/>
              </a:rPr>
              <a:t>v.2</a:t>
            </a:r>
            <a:r>
              <a:rPr lang="es-EC" sz="2300" dirty="0">
                <a:effectLst>
                  <a:outerShdw blurRad="38100" dist="38100" dir="2700000" algn="tl">
                    <a:srgbClr val="000000">
                      <a:alpha val="43137"/>
                    </a:srgbClr>
                  </a:outerShdw>
                </a:effectLst>
                <a:latin typeface="Maiandra GD" panose="020E0502030308020204" pitchFamily="34" charset="0"/>
              </a:rPr>
              <a:t>). Juan vive esta experiencia una y otra vez (</a:t>
            </a:r>
            <a:r>
              <a:rPr lang="en-US" sz="23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Ap. 1:10, 4:2, 17:3, 21:10</a:t>
            </a:r>
            <a:r>
              <a:rPr lang="en-US" sz="2300" b="1" dirty="0">
                <a:effectLst>
                  <a:outerShdw blurRad="38100" dist="38100" dir="2700000" algn="tl">
                    <a:srgbClr val="000000">
                      <a:alpha val="43137"/>
                    </a:srgbClr>
                  </a:outerShdw>
                </a:effectLst>
                <a:latin typeface="Maiandra GD" panose="020E0502030308020204" pitchFamily="34" charset="0"/>
              </a:rPr>
              <a:t>)</a:t>
            </a:r>
            <a:r>
              <a:rPr lang="en-US" sz="2300" dirty="0">
                <a:effectLst>
                  <a:outerShdw blurRad="38100" dist="38100" dir="2700000" algn="tl">
                    <a:srgbClr val="000000">
                      <a:alpha val="43137"/>
                    </a:srgbClr>
                  </a:outerShdw>
                </a:effectLst>
                <a:latin typeface="Maiandra GD" panose="020E0502030308020204" pitchFamily="34" charset="0"/>
              </a:rPr>
              <a:t>; es un </a:t>
            </a:r>
            <a:r>
              <a:rPr lang="en-US" sz="2300" dirty="0" err="1">
                <a:effectLst>
                  <a:outerShdw blurRad="38100" dist="38100" dir="2700000" algn="tl">
                    <a:srgbClr val="000000">
                      <a:alpha val="43137"/>
                    </a:srgbClr>
                  </a:outerShdw>
                </a:effectLst>
                <a:latin typeface="Maiandra GD" panose="020E0502030308020204" pitchFamily="34" charset="0"/>
              </a:rPr>
              <a:t>estado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semejante</a:t>
            </a:r>
            <a:r>
              <a:rPr lang="en-US" sz="2300" dirty="0">
                <a:effectLst>
                  <a:outerShdw blurRad="38100" dist="38100" dir="2700000" algn="tl">
                    <a:srgbClr val="000000">
                      <a:alpha val="43137"/>
                    </a:srgbClr>
                  </a:outerShdw>
                </a:effectLst>
                <a:latin typeface="Maiandra GD" panose="020E0502030308020204" pitchFamily="34" charset="0"/>
              </a:rPr>
              <a:t> al </a:t>
            </a:r>
            <a:r>
              <a:rPr lang="en-US" sz="2300" dirty="0" err="1">
                <a:effectLst>
                  <a:outerShdw blurRad="38100" dist="38100" dir="2700000" algn="tl">
                    <a:srgbClr val="000000">
                      <a:alpha val="43137"/>
                    </a:srgbClr>
                  </a:outerShdw>
                </a:effectLst>
                <a:latin typeface="Maiandra GD" panose="020E0502030308020204" pitchFamily="34" charset="0"/>
              </a:rPr>
              <a:t>éxtasis</a:t>
            </a:r>
            <a:r>
              <a:rPr lang="en-US" sz="2300" dirty="0">
                <a:effectLst>
                  <a:outerShdw blurRad="38100" dist="38100" dir="2700000" algn="tl">
                    <a:srgbClr val="000000">
                      <a:alpha val="43137"/>
                    </a:srgbClr>
                  </a:outerShdw>
                </a:effectLst>
                <a:latin typeface="Maiandra GD" panose="020E0502030308020204" pitchFamily="34" charset="0"/>
              </a:rPr>
              <a:t> de Pedro </a:t>
            </a:r>
            <a:r>
              <a:rPr lang="en-US" sz="2300" dirty="0" err="1">
                <a:effectLst>
                  <a:outerShdw blurRad="38100" dist="38100" dir="2700000" algn="tl">
                    <a:srgbClr val="000000">
                      <a:alpha val="43137"/>
                    </a:srgbClr>
                  </a:outerShdw>
                </a:effectLst>
                <a:latin typeface="Maiandra GD" panose="020E0502030308020204" pitchFamily="34" charset="0"/>
              </a:rPr>
              <a:t>en</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b="1" dirty="0">
                <a:solidFill>
                  <a:srgbClr val="0000FF"/>
                </a:solidFill>
                <a:effectLst>
                  <a:outerShdw blurRad="38100" dist="38100" dir="2700000" algn="tl">
                    <a:srgbClr val="000000">
                      <a:alpha val="43137"/>
                    </a:srgbClr>
                  </a:outerShdw>
                </a:effectLst>
                <a:latin typeface="Maiandra GD" panose="020E0502030308020204" pitchFamily="34" charset="0"/>
              </a:rPr>
              <a:t>Hch.10:10</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cuando</a:t>
            </a:r>
            <a:r>
              <a:rPr lang="en-US" sz="2300" dirty="0">
                <a:effectLst>
                  <a:outerShdw blurRad="38100" dist="38100" dir="2700000" algn="tl">
                    <a:srgbClr val="000000">
                      <a:alpha val="43137"/>
                    </a:srgbClr>
                  </a:outerShdw>
                </a:effectLst>
                <a:latin typeface="Maiandra GD" panose="020E0502030308020204" pitchFamily="34" charset="0"/>
              </a:rPr>
              <a:t> el </a:t>
            </a:r>
            <a:r>
              <a:rPr lang="en-US" sz="2300" dirty="0" err="1">
                <a:effectLst>
                  <a:outerShdw blurRad="38100" dist="38100" dir="2700000" algn="tl">
                    <a:srgbClr val="000000">
                      <a:alpha val="43137"/>
                    </a:srgbClr>
                  </a:outerShdw>
                </a:effectLst>
                <a:latin typeface="Maiandra GD" panose="020E0502030308020204" pitchFamily="34" charset="0"/>
              </a:rPr>
              <a:t>creyente</a:t>
            </a:r>
            <a:r>
              <a:rPr lang="en-US" sz="2300" dirty="0">
                <a:effectLst>
                  <a:outerShdw blurRad="38100" dist="38100" dir="2700000" algn="tl">
                    <a:srgbClr val="000000">
                      <a:alpha val="43137"/>
                    </a:srgbClr>
                  </a:outerShdw>
                </a:effectLst>
                <a:latin typeface="Maiandra GD" panose="020E0502030308020204" pitchFamily="34" charset="0"/>
              </a:rPr>
              <a:t> es </a:t>
            </a:r>
            <a:r>
              <a:rPr lang="en-US" sz="2300" dirty="0" err="1">
                <a:effectLst>
                  <a:outerShdw blurRad="38100" dist="38100" dir="2700000" algn="tl">
                    <a:srgbClr val="000000">
                      <a:alpha val="43137"/>
                    </a:srgbClr>
                  </a:outerShdw>
                </a:effectLst>
                <a:latin typeface="Maiandra GD" panose="020E0502030308020204" pitchFamily="34" charset="0"/>
              </a:rPr>
              <a:t>guiado</a:t>
            </a:r>
            <a:r>
              <a:rPr lang="en-US" sz="2300" dirty="0">
                <a:effectLst>
                  <a:outerShdw blurRad="38100" dist="38100" dir="2700000" algn="tl">
                    <a:srgbClr val="000000">
                      <a:alpha val="43137"/>
                    </a:srgbClr>
                  </a:outerShdw>
                </a:effectLst>
                <a:latin typeface="Maiandra GD" panose="020E0502030308020204" pitchFamily="34" charset="0"/>
              </a:rPr>
              <a:t> o </a:t>
            </a:r>
            <a:r>
              <a:rPr lang="en-US" sz="2300" dirty="0" err="1">
                <a:effectLst>
                  <a:outerShdw blurRad="38100" dist="38100" dir="2700000" algn="tl">
                    <a:srgbClr val="000000">
                      <a:alpha val="43137"/>
                    </a:srgbClr>
                  </a:outerShdw>
                </a:effectLst>
                <a:latin typeface="Maiandra GD" panose="020E0502030308020204" pitchFamily="34" charset="0"/>
              </a:rPr>
              <a:t>empoderado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por</a:t>
            </a:r>
            <a:r>
              <a:rPr lang="en-US" sz="2300" dirty="0">
                <a:effectLst>
                  <a:outerShdw blurRad="38100" dist="38100" dir="2700000" algn="tl">
                    <a:srgbClr val="000000">
                      <a:alpha val="43137"/>
                    </a:srgbClr>
                  </a:outerShdw>
                </a:effectLst>
                <a:latin typeface="Maiandra GD" panose="020E0502030308020204" pitchFamily="34" charset="0"/>
              </a:rPr>
              <a:t> el </a:t>
            </a:r>
            <a:r>
              <a:rPr lang="en-US" sz="2300" dirty="0" err="1">
                <a:effectLst>
                  <a:outerShdw blurRad="38100" dist="38100" dir="2700000" algn="tl">
                    <a:srgbClr val="000000">
                      <a:alpha val="43137"/>
                    </a:srgbClr>
                  </a:outerShdw>
                </a:effectLst>
                <a:latin typeface="Maiandra GD" panose="020E0502030308020204" pitchFamily="34" charset="0"/>
              </a:rPr>
              <a:t>obrar</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soberano</a:t>
            </a:r>
            <a:r>
              <a:rPr lang="en-US" sz="2300" dirty="0">
                <a:effectLst>
                  <a:outerShdw blurRad="38100" dist="38100" dir="2700000" algn="tl">
                    <a:srgbClr val="000000">
                      <a:alpha val="43137"/>
                    </a:srgbClr>
                  </a:outerShdw>
                </a:effectLst>
                <a:latin typeface="Maiandra GD" panose="020E0502030308020204" pitchFamily="34" charset="0"/>
              </a:rPr>
              <a:t> del Espíritu, </a:t>
            </a:r>
            <a:r>
              <a:rPr lang="en-US" sz="2300" dirty="0" err="1">
                <a:effectLst>
                  <a:outerShdw blurRad="38100" dist="38100" dir="2700000" algn="tl">
                    <a:srgbClr val="000000">
                      <a:alpha val="43137"/>
                    </a:srgbClr>
                  </a:outerShdw>
                </a:effectLst>
                <a:latin typeface="Maiandra GD" panose="020E0502030308020204" pitchFamily="34" charset="0"/>
              </a:rPr>
              <a:t>conectándolo</a:t>
            </a:r>
            <a:r>
              <a:rPr lang="en-US" sz="2300" dirty="0">
                <a:effectLst>
                  <a:outerShdw blurRad="38100" dist="38100" dir="2700000" algn="tl">
                    <a:srgbClr val="000000">
                      <a:alpha val="43137"/>
                    </a:srgbClr>
                  </a:outerShdw>
                </a:effectLst>
                <a:latin typeface="Maiandra GD" panose="020E0502030308020204" pitchFamily="34" charset="0"/>
              </a:rPr>
              <a:t> con el </a:t>
            </a:r>
            <a:r>
              <a:rPr lang="en-US" sz="2300" dirty="0" err="1">
                <a:effectLst>
                  <a:outerShdw blurRad="38100" dist="38100" dir="2700000" algn="tl">
                    <a:srgbClr val="000000">
                      <a:alpha val="43137"/>
                    </a:srgbClr>
                  </a:outerShdw>
                </a:effectLst>
                <a:latin typeface="Maiandra GD" panose="020E0502030308020204" pitchFamily="34" charset="0"/>
              </a:rPr>
              <a:t>ámbito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divino</a:t>
            </a:r>
            <a:r>
              <a:rPr lang="en-US" sz="2300" dirty="0">
                <a:effectLst>
                  <a:outerShdw blurRad="38100" dist="38100" dir="2700000" algn="tl">
                    <a:srgbClr val="000000">
                      <a:alpha val="43137"/>
                    </a:srgbClr>
                  </a:outerShdw>
                </a:effectLst>
                <a:latin typeface="Maiandra GD" panose="020E0502030308020204" pitchFamily="34" charset="0"/>
              </a:rPr>
              <a:t>. En </a:t>
            </a:r>
            <a:r>
              <a:rPr lang="en-US" sz="2300" dirty="0" err="1">
                <a:effectLst>
                  <a:outerShdw blurRad="38100" dist="38100" dir="2700000" algn="tl">
                    <a:srgbClr val="000000">
                      <a:alpha val="43137"/>
                    </a:srgbClr>
                  </a:outerShdw>
                </a:effectLst>
                <a:latin typeface="Maiandra GD" panose="020E0502030308020204" pitchFamily="34" charset="0"/>
              </a:rPr>
              <a:t>esas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condiciones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ve</a:t>
            </a:r>
            <a:r>
              <a:rPr lang="en-US" sz="2300" dirty="0">
                <a:effectLst>
                  <a:outerShdw blurRad="38100" dist="38100" dir="2700000" algn="tl">
                    <a:srgbClr val="000000">
                      <a:alpha val="43137"/>
                    </a:srgbClr>
                  </a:outerShdw>
                </a:effectLst>
                <a:latin typeface="Maiandra GD" panose="020E0502030308020204" pitchFamily="34" charset="0"/>
              </a:rPr>
              <a:t> lo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normalmente</a:t>
            </a:r>
            <a:r>
              <a:rPr lang="en-US" sz="2300" dirty="0">
                <a:effectLst>
                  <a:outerShdw blurRad="38100" dist="38100" dir="2700000" algn="tl">
                    <a:srgbClr val="000000">
                      <a:alpha val="43137"/>
                    </a:srgbClr>
                  </a:outerShdw>
                </a:effectLst>
                <a:latin typeface="Maiandra GD" panose="020E0502030308020204" pitchFamily="34" charset="0"/>
              </a:rPr>
              <a:t> el ser </a:t>
            </a:r>
            <a:r>
              <a:rPr lang="en-US" sz="2300" dirty="0" err="1">
                <a:effectLst>
                  <a:outerShdw blurRad="38100" dist="38100" dir="2700000" algn="tl">
                    <a:srgbClr val="000000">
                      <a:alpha val="43137"/>
                    </a:srgbClr>
                  </a:outerShdw>
                </a:effectLst>
                <a:latin typeface="Maiandra GD" panose="020E0502030308020204" pitchFamily="34" charset="0"/>
              </a:rPr>
              <a:t>humano</a:t>
            </a:r>
            <a:r>
              <a:rPr lang="en-US" sz="2300" dirty="0">
                <a:effectLst>
                  <a:outerShdw blurRad="38100" dist="38100" dir="2700000" algn="tl">
                    <a:srgbClr val="000000">
                      <a:alpha val="43137"/>
                    </a:srgbClr>
                  </a:outerShdw>
                </a:effectLst>
                <a:latin typeface="Maiandra GD" panose="020E0502030308020204" pitchFamily="34" charset="0"/>
              </a:rPr>
              <a:t> no </a:t>
            </a:r>
            <a:r>
              <a:rPr lang="en-US" sz="2300" dirty="0" err="1">
                <a:effectLst>
                  <a:outerShdw blurRad="38100" dist="38100" dir="2700000" algn="tl">
                    <a:srgbClr val="000000">
                      <a:alpha val="43137"/>
                    </a:srgbClr>
                  </a:outerShdw>
                </a:effectLst>
                <a:latin typeface="Maiandra GD" panose="020E0502030308020204" pitchFamily="34" charset="0"/>
              </a:rPr>
              <a:t>puede</a:t>
            </a:r>
            <a:r>
              <a:rPr lang="en-US" sz="2300" dirty="0">
                <a:effectLst>
                  <a:outerShdw blurRad="38100" dist="38100" dir="2700000" algn="tl">
                    <a:srgbClr val="000000">
                      <a:alpha val="43137"/>
                    </a:srgbClr>
                  </a:outerShdw>
                </a:effectLst>
                <a:latin typeface="Maiandra GD" panose="020E0502030308020204" pitchFamily="34" charset="0"/>
              </a:rPr>
              <a:t> ver.</a:t>
            </a:r>
          </a:p>
          <a:p>
            <a:pPr marL="0" indent="0">
              <a:buNone/>
            </a:pPr>
            <a:r>
              <a:rPr lang="en-US" sz="2300" dirty="0">
                <a:effectLst>
                  <a:outerShdw blurRad="38100" dist="38100" dir="2700000" algn="tl">
                    <a:srgbClr val="000000">
                      <a:alpha val="43137"/>
                    </a:srgbClr>
                  </a:outerShdw>
                </a:effectLst>
                <a:latin typeface="Maiandra GD" panose="020E0502030308020204" pitchFamily="34" charset="0"/>
              </a:rPr>
              <a:t>La </a:t>
            </a:r>
            <a:r>
              <a:rPr lang="en-US" sz="2300" dirty="0" err="1">
                <a:effectLst>
                  <a:outerShdw blurRad="38100" dist="38100" dir="2700000" algn="tl">
                    <a:srgbClr val="000000">
                      <a:alpha val="43137"/>
                    </a:srgbClr>
                  </a:outerShdw>
                </a:effectLst>
                <a:latin typeface="Maiandra GD" panose="020E0502030308020204" pitchFamily="34" charset="0"/>
              </a:rPr>
              <a:t>visión</a:t>
            </a:r>
            <a:r>
              <a:rPr lang="en-US" sz="2300" dirty="0">
                <a:effectLst>
                  <a:outerShdw blurRad="38100" dist="38100" dir="2700000" algn="tl">
                    <a:srgbClr val="000000">
                      <a:alpha val="43137"/>
                    </a:srgbClr>
                  </a:outerShdw>
                </a:effectLst>
                <a:latin typeface="Maiandra GD" panose="020E0502030308020204" pitchFamily="34" charset="0"/>
              </a:rPr>
              <a:t> del </a:t>
            </a:r>
            <a:r>
              <a:rPr lang="en-US" sz="2300" dirty="0" err="1">
                <a:effectLst>
                  <a:outerShdw blurRad="38100" dist="38100" dir="2700000" algn="tl">
                    <a:srgbClr val="000000">
                      <a:alpha val="43137"/>
                    </a:srgbClr>
                  </a:outerShdw>
                </a:effectLst>
                <a:latin typeface="Maiandra GD" panose="020E0502030308020204" pitchFamily="34" charset="0"/>
              </a:rPr>
              <a:t>trono</a:t>
            </a:r>
            <a:r>
              <a:rPr lang="en-US" sz="2300" dirty="0">
                <a:effectLst>
                  <a:outerShdw blurRad="38100" dist="38100" dir="2700000" algn="tl">
                    <a:srgbClr val="000000">
                      <a:alpha val="43137"/>
                    </a:srgbClr>
                  </a:outerShdw>
                </a:effectLst>
                <a:latin typeface="Maiandra GD" panose="020E0502030308020204" pitchFamily="34" charset="0"/>
              </a:rPr>
              <a:t> y del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está</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sentado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en</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él</a:t>
            </a:r>
            <a:r>
              <a:rPr lang="en-US" sz="2300" dirty="0">
                <a:effectLst>
                  <a:outerShdw blurRad="38100" dist="38100" dir="2700000" algn="tl">
                    <a:srgbClr val="000000">
                      <a:alpha val="43137"/>
                    </a:srgbClr>
                  </a:outerShdw>
                </a:effectLst>
                <a:latin typeface="Maiandra GD" panose="020E0502030308020204" pitchFamily="34" charset="0"/>
              </a:rPr>
              <a:t> es </a:t>
            </a:r>
            <a:r>
              <a:rPr lang="en-US" sz="2300" dirty="0" err="1">
                <a:effectLst>
                  <a:outerShdw blurRad="38100" dist="38100" dir="2700000" algn="tl">
                    <a:srgbClr val="000000">
                      <a:alpha val="43137"/>
                    </a:srgbClr>
                  </a:outerShdw>
                </a:effectLst>
                <a:latin typeface="Maiandra GD" panose="020E0502030308020204" pitchFamily="34" charset="0"/>
              </a:rPr>
              <a:t>muy</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semejante</a:t>
            </a:r>
            <a:r>
              <a:rPr lang="en-US" sz="2300" dirty="0">
                <a:effectLst>
                  <a:outerShdw blurRad="38100" dist="38100" dir="2700000" algn="tl">
                    <a:srgbClr val="000000">
                      <a:alpha val="43137"/>
                    </a:srgbClr>
                  </a:outerShdw>
                </a:effectLst>
                <a:latin typeface="Maiandra GD" panose="020E0502030308020204" pitchFamily="34" charset="0"/>
              </a:rPr>
              <a:t> a la vision del Profeta Ezequiel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hallamos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en</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b="1" dirty="0">
                <a:solidFill>
                  <a:srgbClr val="0000FF"/>
                </a:solidFill>
                <a:effectLst>
                  <a:outerShdw blurRad="38100" dist="38100" dir="2700000" algn="tl">
                    <a:srgbClr val="000000">
                      <a:alpha val="43137"/>
                    </a:srgbClr>
                  </a:outerShdw>
                </a:effectLst>
                <a:latin typeface="Maiandra GD" panose="020E0502030308020204" pitchFamily="34" charset="0"/>
              </a:rPr>
              <a:t>Ez.1:26–28</a:t>
            </a:r>
            <a:r>
              <a:rPr lang="en-US" sz="2300" dirty="0">
                <a:effectLst>
                  <a:outerShdw blurRad="38100" dist="38100" dir="2700000" algn="tl">
                    <a:srgbClr val="000000">
                      <a:alpha val="43137"/>
                    </a:srgbClr>
                  </a:outerShdw>
                </a:effectLst>
                <a:latin typeface="Maiandra GD" panose="020E0502030308020204" pitchFamily="34" charset="0"/>
              </a:rPr>
              <a:t>. </a:t>
            </a:r>
          </a:p>
          <a:p>
            <a:pPr marL="0" indent="0">
              <a:buNone/>
            </a:pPr>
            <a:r>
              <a:rPr lang="en-US" sz="2300" dirty="0">
                <a:effectLst>
                  <a:outerShdw blurRad="38100" dist="38100" dir="2700000" algn="tl">
                    <a:srgbClr val="000000">
                      <a:alpha val="43137"/>
                    </a:srgbClr>
                  </a:outerShdw>
                </a:effectLst>
                <a:latin typeface="Maiandra GD" panose="020E0502030308020204" pitchFamily="34" charset="0"/>
              </a:rPr>
              <a:t>En </a:t>
            </a:r>
            <a:r>
              <a:rPr lang="en-US" sz="23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Ap.4:4,5</a:t>
            </a:r>
            <a:r>
              <a:rPr lang="en-US" sz="2300"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aparecen</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números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frecuentes</a:t>
            </a:r>
            <a:r>
              <a:rPr lang="en-US" sz="2300" dirty="0">
                <a:effectLst>
                  <a:outerShdw blurRad="38100" dist="38100" dir="2700000" algn="tl">
                    <a:srgbClr val="000000">
                      <a:alpha val="43137"/>
                    </a:srgbClr>
                  </a:outerShdw>
                </a:effectLst>
                <a:latin typeface="Maiandra GD" panose="020E0502030308020204" pitchFamily="34" charset="0"/>
              </a:rPr>
              <a:t> del </a:t>
            </a:r>
            <a:r>
              <a:rPr lang="en-US" sz="2300" dirty="0" err="1">
                <a:effectLst>
                  <a:outerShdw blurRad="38100" dist="38100" dir="2700000" algn="tl">
                    <a:srgbClr val="000000">
                      <a:alpha val="43137"/>
                    </a:srgbClr>
                  </a:outerShdw>
                </a:effectLst>
                <a:latin typeface="Maiandra GD" panose="020E0502030308020204" pitchFamily="34" charset="0"/>
              </a:rPr>
              <a:t>libro</a:t>
            </a:r>
            <a:r>
              <a:rPr lang="en-US" sz="2300" dirty="0">
                <a:effectLst>
                  <a:outerShdw blurRad="38100" dist="38100" dir="2700000" algn="tl">
                    <a:srgbClr val="000000">
                      <a:alpha val="43137"/>
                    </a:srgbClr>
                  </a:outerShdw>
                </a:effectLst>
                <a:latin typeface="Maiandra GD" panose="020E0502030308020204" pitchFamily="34" charset="0"/>
              </a:rPr>
              <a:t>: El </a:t>
            </a:r>
            <a:r>
              <a:rPr lang="en-US" sz="2300" dirty="0" err="1">
                <a:effectLst>
                  <a:outerShdw blurRad="38100" dist="38100" dir="2700000" algn="tl">
                    <a:srgbClr val="000000">
                      <a:alpha val="43137"/>
                    </a:srgbClr>
                  </a:outerShdw>
                </a:effectLst>
                <a:latin typeface="Maiandra GD" panose="020E0502030308020204" pitchFamily="34" charset="0"/>
              </a:rPr>
              <a:t>número</a:t>
            </a:r>
            <a:r>
              <a:rPr lang="en-US" sz="2300" dirty="0">
                <a:effectLst>
                  <a:outerShdw blurRad="38100" dist="38100" dir="2700000" algn="tl">
                    <a:srgbClr val="000000">
                      <a:alpha val="43137"/>
                    </a:srgbClr>
                  </a:outerShdw>
                </a:effectLst>
                <a:latin typeface="Maiandra GD" panose="020E0502030308020204" pitchFamily="34" charset="0"/>
              </a:rPr>
              <a:t> 24 (</a:t>
            </a:r>
            <a:r>
              <a:rPr lang="en-US" sz="2300" dirty="0" err="1">
                <a:effectLst>
                  <a:outerShdw blurRad="38100" dist="38100" dir="2700000" algn="tl">
                    <a:srgbClr val="000000">
                      <a:alpha val="43137"/>
                    </a:srgbClr>
                  </a:outerShdw>
                </a:effectLst>
                <a:latin typeface="Maiandra GD" panose="020E0502030308020204" pitchFamily="34" charset="0"/>
              </a:rPr>
              <a:t>múltiplo</a:t>
            </a:r>
            <a:r>
              <a:rPr lang="en-US" sz="2300" dirty="0">
                <a:effectLst>
                  <a:outerShdw blurRad="38100" dist="38100" dir="2700000" algn="tl">
                    <a:srgbClr val="000000">
                      <a:alpha val="43137"/>
                    </a:srgbClr>
                  </a:outerShdw>
                </a:effectLst>
                <a:latin typeface="Maiandra GD" panose="020E0502030308020204" pitchFamily="34" charset="0"/>
              </a:rPr>
              <a:t> de 12,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denota</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gobierno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divino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en</a:t>
            </a:r>
            <a:r>
              <a:rPr lang="en-US" sz="2300" dirty="0">
                <a:effectLst>
                  <a:outerShdw blurRad="38100" dist="38100" dir="2700000" algn="tl">
                    <a:srgbClr val="000000">
                      <a:alpha val="43137"/>
                    </a:srgbClr>
                  </a:outerShdw>
                </a:effectLst>
                <a:latin typeface="Maiandra GD" panose="020E0502030308020204" pitchFamily="34" charset="0"/>
              </a:rPr>
              <a:t> la </a:t>
            </a:r>
            <a:r>
              <a:rPr lang="en-US" sz="2300" dirty="0" err="1">
                <a:effectLst>
                  <a:outerShdw blurRad="38100" dist="38100" dir="2700000" algn="tl">
                    <a:srgbClr val="000000">
                      <a:alpha val="43137"/>
                    </a:srgbClr>
                  </a:outerShdw>
                </a:effectLst>
                <a:latin typeface="Maiandra GD" panose="020E0502030308020204" pitchFamily="34" charset="0"/>
              </a:rPr>
              <a:t>relación</a:t>
            </a:r>
            <a:r>
              <a:rPr lang="en-US" sz="2300" dirty="0">
                <a:effectLst>
                  <a:outerShdw blurRad="38100" dist="38100" dir="2700000" algn="tl">
                    <a:srgbClr val="000000">
                      <a:alpha val="43137"/>
                    </a:srgbClr>
                  </a:outerShdw>
                </a:effectLst>
                <a:latin typeface="Maiandra GD" panose="020E0502030308020204" pitchFamily="34" charset="0"/>
              </a:rPr>
              <a:t> con </a:t>
            </a:r>
            <a:r>
              <a:rPr lang="en-US" sz="2300" dirty="0" err="1">
                <a:effectLst>
                  <a:outerShdw blurRad="38100" dist="38100" dir="2700000" algn="tl">
                    <a:srgbClr val="000000">
                      <a:alpha val="43137"/>
                    </a:srgbClr>
                  </a:outerShdw>
                </a:effectLst>
                <a:latin typeface="Maiandra GD" panose="020E0502030308020204" pitchFamily="34" charset="0"/>
              </a:rPr>
              <a:t>los</a:t>
            </a:r>
            <a:r>
              <a:rPr lang="en-US" sz="2300" dirty="0">
                <a:effectLst>
                  <a:outerShdw blurRad="38100" dist="38100" dir="2700000" algn="tl">
                    <a:srgbClr val="000000">
                      <a:alpha val="43137"/>
                    </a:srgbClr>
                  </a:outerShdw>
                </a:effectLst>
                <a:latin typeface="Maiandra GD" panose="020E0502030308020204" pitchFamily="34" charset="0"/>
              </a:rPr>
              <a:t> hombres) es para </a:t>
            </a:r>
            <a:r>
              <a:rPr lang="en-US" sz="2300" dirty="0" err="1">
                <a:effectLst>
                  <a:outerShdw blurRad="38100" dist="38100" dir="2700000" algn="tl">
                    <a:srgbClr val="000000">
                      <a:alpha val="43137"/>
                    </a:srgbClr>
                  </a:outerShdw>
                </a:effectLst>
                <a:latin typeface="Maiandra GD" panose="020E0502030308020204" pitchFamily="34" charset="0"/>
              </a:rPr>
              <a:t>unos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personajes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cuya</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identidad</a:t>
            </a:r>
            <a:r>
              <a:rPr lang="en-US" sz="2300" dirty="0">
                <a:effectLst>
                  <a:outerShdw blurRad="38100" dist="38100" dir="2700000" algn="tl">
                    <a:srgbClr val="000000">
                      <a:alpha val="43137"/>
                    </a:srgbClr>
                  </a:outerShdw>
                </a:effectLst>
                <a:latin typeface="Maiandra GD" panose="020E0502030308020204" pitchFamily="34" charset="0"/>
              </a:rPr>
              <a:t> no se </a:t>
            </a:r>
            <a:r>
              <a:rPr lang="en-US" sz="2300" dirty="0" err="1">
                <a:effectLst>
                  <a:outerShdw blurRad="38100" dist="38100" dir="2700000" algn="tl">
                    <a:srgbClr val="000000">
                      <a:alpha val="43137"/>
                    </a:srgbClr>
                  </a:outerShdw>
                </a:effectLst>
                <a:latin typeface="Maiandra GD" panose="020E0502030308020204" pitchFamily="34" charset="0"/>
              </a:rPr>
              <a:t>revela</a:t>
            </a:r>
            <a:r>
              <a:rPr lang="en-US" sz="2300" dirty="0">
                <a:effectLst>
                  <a:outerShdw blurRad="38100" dist="38100" dir="2700000" algn="tl">
                    <a:srgbClr val="000000">
                      <a:alpha val="43137"/>
                    </a:srgbClr>
                  </a:outerShdw>
                </a:effectLst>
                <a:latin typeface="Maiandra GD" panose="020E0502030308020204" pitchFamily="34" charset="0"/>
              </a:rPr>
              <a:t>, lo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da </a:t>
            </a:r>
            <a:r>
              <a:rPr lang="en-US" sz="2300" dirty="0" err="1">
                <a:effectLst>
                  <a:outerShdw blurRad="38100" dist="38100" dir="2700000" algn="tl">
                    <a:srgbClr val="000000">
                      <a:alpha val="43137"/>
                    </a:srgbClr>
                  </a:outerShdw>
                </a:effectLst>
                <a:latin typeface="Maiandra GD" panose="020E0502030308020204" pitchFamily="34" charset="0"/>
              </a:rPr>
              <a:t>lugar</a:t>
            </a:r>
            <a:r>
              <a:rPr lang="en-US" sz="2300" dirty="0">
                <a:effectLst>
                  <a:outerShdw blurRad="38100" dist="38100" dir="2700000" algn="tl">
                    <a:srgbClr val="000000">
                      <a:alpha val="43137"/>
                    </a:srgbClr>
                  </a:outerShdw>
                </a:effectLst>
                <a:latin typeface="Maiandra GD" panose="020E0502030308020204" pitchFamily="34" charset="0"/>
              </a:rPr>
              <a:t> a </a:t>
            </a:r>
            <a:r>
              <a:rPr lang="en-US" sz="2300" dirty="0" err="1">
                <a:effectLst>
                  <a:outerShdw blurRad="38100" dist="38100" dir="2700000" algn="tl">
                    <a:srgbClr val="000000">
                      <a:alpha val="43137"/>
                    </a:srgbClr>
                  </a:outerShdw>
                </a:effectLst>
                <a:latin typeface="Maiandra GD" panose="020E0502030308020204" pitchFamily="34" charset="0"/>
              </a:rPr>
              <a:t>varias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suposiciones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Está</a:t>
            </a:r>
            <a:r>
              <a:rPr lang="en-US" sz="2300" dirty="0">
                <a:effectLst>
                  <a:outerShdw blurRad="38100" dist="38100" dir="2700000" algn="tl">
                    <a:srgbClr val="000000">
                      <a:alpha val="43137"/>
                    </a:srgbClr>
                  </a:outerShdw>
                </a:effectLst>
                <a:latin typeface="Maiandra GD" panose="020E0502030308020204" pitchFamily="34" charset="0"/>
              </a:rPr>
              <a:t> también el </a:t>
            </a:r>
            <a:r>
              <a:rPr lang="en-US" sz="2300" dirty="0" err="1">
                <a:effectLst>
                  <a:outerShdw blurRad="38100" dist="38100" dir="2700000" algn="tl">
                    <a:srgbClr val="000000">
                      <a:alpha val="43137"/>
                    </a:srgbClr>
                  </a:outerShdw>
                </a:effectLst>
                <a:latin typeface="Maiandra GD" panose="020E0502030308020204" pitchFamily="34" charset="0"/>
              </a:rPr>
              <a:t>número</a:t>
            </a:r>
            <a:r>
              <a:rPr lang="en-US" sz="2300" dirty="0">
                <a:effectLst>
                  <a:outerShdw blurRad="38100" dist="38100" dir="2700000" algn="tl">
                    <a:srgbClr val="000000">
                      <a:alpha val="43137"/>
                    </a:srgbClr>
                  </a:outerShdw>
                </a:effectLst>
                <a:latin typeface="Maiandra GD" panose="020E0502030308020204" pitchFamily="34" charset="0"/>
              </a:rPr>
              <a:t> 7 (</a:t>
            </a:r>
            <a:r>
              <a:rPr lang="en-US" sz="2300" dirty="0" err="1">
                <a:effectLst>
                  <a:outerShdw blurRad="38100" dist="38100" dir="2700000" algn="tl">
                    <a:srgbClr val="000000">
                      <a:alpha val="43137"/>
                    </a:srgbClr>
                  </a:outerShdw>
                </a:effectLst>
                <a:latin typeface="Maiandra GD" panose="020E0502030308020204" pitchFamily="34" charset="0"/>
              </a:rPr>
              <a:t>perfección</a:t>
            </a:r>
            <a:r>
              <a:rPr lang="en-US" sz="2300" dirty="0">
                <a:effectLst>
                  <a:outerShdw blurRad="38100" dist="38100" dir="2700000" algn="tl">
                    <a:srgbClr val="000000">
                      <a:alpha val="43137"/>
                    </a:srgbClr>
                  </a:outerShdw>
                </a:effectLst>
                <a:latin typeface="Maiandra GD" panose="020E0502030308020204" pitchFamily="34" charset="0"/>
              </a:rPr>
              <a:t>), de las 7 </a:t>
            </a:r>
            <a:r>
              <a:rPr lang="en-US" sz="2300" dirty="0" err="1">
                <a:effectLst>
                  <a:outerShdw blurRad="38100" dist="38100" dir="2700000" algn="tl">
                    <a:srgbClr val="000000">
                      <a:alpha val="43137"/>
                    </a:srgbClr>
                  </a:outerShdw>
                </a:effectLst>
                <a:latin typeface="Maiandra GD" panose="020E0502030308020204" pitchFamily="34" charset="0"/>
              </a:rPr>
              <a:t>lámparas</a:t>
            </a:r>
            <a:r>
              <a:rPr lang="en-US" sz="2300" dirty="0">
                <a:effectLst>
                  <a:outerShdw blurRad="38100" dist="38100" dir="2700000" algn="tl">
                    <a:srgbClr val="000000">
                      <a:alpha val="43137"/>
                    </a:srgbClr>
                  </a:outerShdw>
                </a:effectLst>
                <a:latin typeface="Maiandra GD" panose="020E0502030308020204" pitchFamily="34" charset="0"/>
              </a:rPr>
              <a:t> de </a:t>
            </a:r>
            <a:r>
              <a:rPr lang="en-US" sz="2300" dirty="0" err="1">
                <a:effectLst>
                  <a:outerShdw blurRad="38100" dist="38100" dir="2700000" algn="tl">
                    <a:srgbClr val="000000">
                      <a:alpha val="43137"/>
                    </a:srgbClr>
                  </a:outerShdw>
                </a:effectLst>
                <a:latin typeface="Maiandra GD" panose="020E0502030308020204" pitchFamily="34" charset="0"/>
              </a:rPr>
              <a:t>fuego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i="1" dirty="0">
                <a:effectLst>
                  <a:outerShdw blurRad="38100" dist="38100" dir="2700000" algn="tl">
                    <a:srgbClr val="000000">
                      <a:alpha val="43137"/>
                    </a:srgbClr>
                  </a:outerShdw>
                </a:effectLst>
                <a:latin typeface="Maiandra GD" panose="020E0502030308020204" pitchFamily="34" charset="0"/>
              </a:rPr>
              <a:t>“</a:t>
            </a:r>
            <a:r>
              <a:rPr lang="en-US" sz="2300" i="1" dirty="0" err="1">
                <a:effectLst>
                  <a:outerShdw blurRad="38100" dist="38100" dir="2700000" algn="tl">
                    <a:srgbClr val="000000">
                      <a:alpha val="43137"/>
                    </a:srgbClr>
                  </a:outerShdw>
                </a:effectLst>
                <a:latin typeface="Maiandra GD" panose="020E0502030308020204" pitchFamily="34" charset="0"/>
              </a:rPr>
              <a:t>que</a:t>
            </a:r>
            <a:r>
              <a:rPr lang="en-US" sz="2300" i="1" dirty="0">
                <a:effectLst>
                  <a:outerShdw blurRad="38100" dist="38100" dir="2700000" algn="tl">
                    <a:srgbClr val="000000">
                      <a:alpha val="43137"/>
                    </a:srgbClr>
                  </a:outerShdw>
                </a:effectLst>
                <a:latin typeface="Maiandra GD" panose="020E0502030308020204" pitchFamily="34" charset="0"/>
              </a:rPr>
              <a:t> son </a:t>
            </a:r>
            <a:r>
              <a:rPr lang="en-US" sz="2300" i="1" dirty="0" err="1">
                <a:effectLst>
                  <a:outerShdw blurRad="38100" dist="38100" dir="2700000" algn="tl">
                    <a:srgbClr val="000000">
                      <a:alpha val="43137"/>
                    </a:srgbClr>
                  </a:outerShdw>
                </a:effectLst>
                <a:latin typeface="Maiandra GD" panose="020E0502030308020204" pitchFamily="34" charset="0"/>
              </a:rPr>
              <a:t>los</a:t>
            </a:r>
            <a:r>
              <a:rPr lang="en-US" sz="2300" i="1" dirty="0">
                <a:effectLst>
                  <a:outerShdw blurRad="38100" dist="38100" dir="2700000" algn="tl">
                    <a:srgbClr val="000000">
                      <a:alpha val="43137"/>
                    </a:srgbClr>
                  </a:outerShdw>
                </a:effectLst>
                <a:latin typeface="Maiandra GD" panose="020E0502030308020204" pitchFamily="34" charset="0"/>
              </a:rPr>
              <a:t> 7 </a:t>
            </a:r>
            <a:r>
              <a:rPr lang="en-US" sz="2300" i="1" dirty="0" err="1">
                <a:effectLst>
                  <a:outerShdw blurRad="38100" dist="38100" dir="2700000" algn="tl">
                    <a:srgbClr val="000000">
                      <a:alpha val="43137"/>
                    </a:srgbClr>
                  </a:outerShdw>
                </a:effectLst>
                <a:latin typeface="Maiandra GD" panose="020E0502030308020204" pitchFamily="34" charset="0"/>
              </a:rPr>
              <a:t>espíritus</a:t>
            </a:r>
            <a:r>
              <a:rPr lang="en-US" sz="2300" i="1" dirty="0">
                <a:effectLst>
                  <a:outerShdw blurRad="38100" dist="38100" dir="2700000" algn="tl">
                    <a:srgbClr val="000000">
                      <a:alpha val="43137"/>
                    </a:srgbClr>
                  </a:outerShdw>
                </a:effectLst>
                <a:latin typeface="Maiandra GD" panose="020E0502030308020204" pitchFamily="34" charset="0"/>
              </a:rPr>
              <a:t> de    Dios”</a:t>
            </a:r>
            <a:r>
              <a:rPr lang="en-US" sz="2300" dirty="0">
                <a:effectLst>
                  <a:outerShdw blurRad="38100" dist="38100" dir="2700000" algn="tl">
                    <a:srgbClr val="000000">
                      <a:alpha val="43137"/>
                    </a:srgbClr>
                  </a:outerShdw>
                </a:effectLst>
                <a:latin typeface="Maiandra GD" panose="020E0502030308020204" pitchFamily="34" charset="0"/>
              </a:rPr>
              <a:t>. Ya </a:t>
            </a:r>
            <a:r>
              <a:rPr lang="en-US" sz="2300" dirty="0" err="1">
                <a:effectLst>
                  <a:outerShdw blurRad="38100" dist="38100" dir="2700000" algn="tl">
                    <a:srgbClr val="000000">
                      <a:alpha val="43137"/>
                    </a:srgbClr>
                  </a:outerShdw>
                </a:effectLst>
                <a:latin typeface="Maiandra GD" panose="020E0502030308020204" pitchFamily="34" charset="0"/>
              </a:rPr>
              <a:t>hemos</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concluido</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en</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que</a:t>
            </a:r>
            <a:r>
              <a:rPr lang="en-US" sz="2300" dirty="0">
                <a:effectLst>
                  <a:outerShdw blurRad="38100" dist="38100" dir="2700000" algn="tl">
                    <a:srgbClr val="000000">
                      <a:alpha val="43137"/>
                    </a:srgbClr>
                  </a:outerShdw>
                </a:effectLst>
                <a:latin typeface="Maiandra GD" panose="020E0502030308020204" pitchFamily="34" charset="0"/>
              </a:rPr>
              <a:t> </a:t>
            </a:r>
            <a:r>
              <a:rPr lang="en-US" sz="2300" dirty="0" err="1">
                <a:effectLst>
                  <a:outerShdw blurRad="38100" dist="38100" dir="2700000" algn="tl">
                    <a:srgbClr val="000000">
                      <a:alpha val="43137"/>
                    </a:srgbClr>
                  </a:outerShdw>
                </a:effectLst>
                <a:latin typeface="Maiandra GD" panose="020E0502030308020204" pitchFamily="34" charset="0"/>
              </a:rPr>
              <a:t>siempre</a:t>
            </a:r>
            <a:r>
              <a:rPr lang="en-US" sz="2300" dirty="0">
                <a:effectLst>
                  <a:outerShdw blurRad="38100" dist="38100" dir="2700000" algn="tl">
                    <a:srgbClr val="000000">
                      <a:alpha val="43137"/>
                    </a:srgbClr>
                  </a:outerShdw>
                </a:effectLst>
                <a:latin typeface="Maiandra GD" panose="020E0502030308020204" pitchFamily="34" charset="0"/>
              </a:rPr>
              <a:t> se </a:t>
            </a:r>
            <a:r>
              <a:rPr lang="en-US" sz="2300" dirty="0" err="1">
                <a:effectLst>
                  <a:outerShdw blurRad="38100" dist="38100" dir="2700000" algn="tl">
                    <a:srgbClr val="000000">
                      <a:alpha val="43137"/>
                    </a:srgbClr>
                  </a:outerShdw>
                </a:effectLst>
                <a:latin typeface="Maiandra GD" panose="020E0502030308020204" pitchFamily="34" charset="0"/>
              </a:rPr>
              <a:t>refiere</a:t>
            </a:r>
            <a:r>
              <a:rPr lang="en-US" sz="2300" dirty="0">
                <a:effectLst>
                  <a:outerShdw blurRad="38100" dist="38100" dir="2700000" algn="tl">
                    <a:srgbClr val="000000">
                      <a:alpha val="43137"/>
                    </a:srgbClr>
                  </a:outerShdw>
                </a:effectLst>
                <a:latin typeface="Maiandra GD" panose="020E0502030308020204" pitchFamily="34" charset="0"/>
              </a:rPr>
              <a:t> a la persona y al </a:t>
            </a:r>
            <a:r>
              <a:rPr lang="en-US" sz="2300" dirty="0" err="1">
                <a:effectLst>
                  <a:outerShdw blurRad="38100" dist="38100" dir="2700000" algn="tl">
                    <a:srgbClr val="000000">
                      <a:alpha val="43137"/>
                    </a:srgbClr>
                  </a:outerShdw>
                </a:effectLst>
                <a:latin typeface="Maiandra GD" panose="020E0502030308020204" pitchFamily="34" charset="0"/>
              </a:rPr>
              <a:t>obrar</a:t>
            </a:r>
            <a:r>
              <a:rPr lang="en-US" sz="2300" dirty="0">
                <a:effectLst>
                  <a:outerShdw blurRad="38100" dist="38100" dir="2700000" algn="tl">
                    <a:srgbClr val="000000">
                      <a:alpha val="43137"/>
                    </a:srgbClr>
                  </a:outerShdw>
                </a:effectLst>
                <a:latin typeface="Maiandra GD" panose="020E0502030308020204" pitchFamily="34" charset="0"/>
              </a:rPr>
              <a:t> del Espíritu Santo. </a:t>
            </a:r>
            <a:endParaRPr lang="en-US" sz="2300" b="1" i="1" dirty="0">
              <a:effectLst>
                <a:outerShdw blurRad="38100" dist="38100" dir="2700000" algn="tl">
                  <a:srgbClr val="000000">
                    <a:alpha val="43137"/>
                  </a:srgbClr>
                </a:outerShdw>
              </a:effectLst>
              <a:latin typeface="Maiandra GD" panose="020E0502030308020204" pitchFamily="34" charset="0"/>
            </a:endParaRPr>
          </a:p>
        </p:txBody>
      </p:sp>
      <p:sp>
        <p:nvSpPr>
          <p:cNvPr id="5" name="Rectángulo 4">
            <a:extLst>
              <a:ext uri="{FF2B5EF4-FFF2-40B4-BE49-F238E27FC236}">
                <a16:creationId xmlns:a16="http://schemas.microsoft.com/office/drawing/2014/main" id="{174A19FF-AFD6-6C93-F96E-ACA40DC379DA}"/>
              </a:ext>
            </a:extLst>
          </p:cNvPr>
          <p:cNvSpPr/>
          <p:nvPr/>
        </p:nvSpPr>
        <p:spPr>
          <a:xfrm>
            <a:off x="11586754" y="4376057"/>
            <a:ext cx="215537" cy="535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Paralelogramo 5">
            <a:extLst>
              <a:ext uri="{FF2B5EF4-FFF2-40B4-BE49-F238E27FC236}">
                <a16:creationId xmlns:a16="http://schemas.microsoft.com/office/drawing/2014/main" id="{266382AB-F1AB-2395-0EB6-C756656FC3A6}"/>
              </a:ext>
            </a:extLst>
          </p:cNvPr>
          <p:cNvSpPr/>
          <p:nvPr/>
        </p:nvSpPr>
        <p:spPr>
          <a:xfrm>
            <a:off x="11354306" y="5262342"/>
            <a:ext cx="354816" cy="423894"/>
          </a:xfrm>
          <a:prstGeom prst="parallelogram">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ángulo 6">
            <a:extLst>
              <a:ext uri="{FF2B5EF4-FFF2-40B4-BE49-F238E27FC236}">
                <a16:creationId xmlns:a16="http://schemas.microsoft.com/office/drawing/2014/main" id="{8B08D933-ADAC-310D-AC99-AD15E3BE4F01}"/>
              </a:ext>
            </a:extLst>
          </p:cNvPr>
          <p:cNvSpPr/>
          <p:nvPr/>
        </p:nvSpPr>
        <p:spPr>
          <a:xfrm>
            <a:off x="9808248" y="6225181"/>
            <a:ext cx="526839" cy="15485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ángulo 9">
            <a:extLst>
              <a:ext uri="{FF2B5EF4-FFF2-40B4-BE49-F238E27FC236}">
                <a16:creationId xmlns:a16="http://schemas.microsoft.com/office/drawing/2014/main" id="{544A0B99-0E37-C0F7-80FF-6C30778B2542}"/>
              </a:ext>
            </a:extLst>
          </p:cNvPr>
          <p:cNvSpPr/>
          <p:nvPr/>
        </p:nvSpPr>
        <p:spPr>
          <a:xfrm>
            <a:off x="10707359" y="5965799"/>
            <a:ext cx="526839" cy="32599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27468409"/>
      </p:ext>
    </p:extLst>
  </p:cSld>
  <p:clrMapOvr>
    <a:masterClrMapping/>
  </p:clrMapOvr>
  <mc:AlternateContent xmlns:mc="http://schemas.openxmlformats.org/markup-compatibility/2006" xmlns:p14="http://schemas.microsoft.com/office/powerpoint/2010/main">
    <mc:Choice Requires="p14">
      <p:transition spd="slow" p14:dur="2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par>
                                <p:cTn id="19" presetID="41" presetClass="entr" presetSubtype="0" fill="hold" nodeType="withEffect">
                                  <p:stCondLst>
                                    <p:cond delay="0"/>
                                  </p:stCondLst>
                                  <p:iterate type="lt">
                                    <p:tmPct val="10000"/>
                                  </p:iterate>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FCBDC9A3-233A-3968-A7EA-F92534A48687}"/>
              </a:ext>
            </a:extLst>
          </p:cNvPr>
          <p:cNvPicPr>
            <a:picLocks noChangeAspect="1"/>
          </p:cNvPicPr>
          <p:nvPr/>
        </p:nvPicPr>
        <p:blipFill>
          <a:blip r:embed="rId2"/>
          <a:srcRect b="11346"/>
          <a:stretch>
            <a:fillRect/>
          </a:stretch>
        </p:blipFill>
        <p:spPr>
          <a:xfrm>
            <a:off x="1"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FA245BC0-5C5A-AC6B-05C9-BBAD376414AC}"/>
              </a:ext>
            </a:extLst>
          </p:cNvPr>
          <p:cNvSpPr>
            <a:spLocks noGrp="1"/>
          </p:cNvSpPr>
          <p:nvPr>
            <p:ph idx="1"/>
          </p:nvPr>
        </p:nvSpPr>
        <p:spPr>
          <a:xfrm>
            <a:off x="5734595" y="58783"/>
            <a:ext cx="6348548" cy="6675120"/>
          </a:xfrm>
        </p:spPr>
        <p:txBody>
          <a:bodyPr>
            <a:normAutofit/>
          </a:bodyPr>
          <a:lstStyle/>
          <a:p>
            <a:pPr marL="0" indent="0">
              <a:buNone/>
            </a:pPr>
            <a:r>
              <a:rPr lang="es-EC" b="1" dirty="0">
                <a:ln w="19050">
                  <a:solidFill>
                    <a:srgbClr val="0000FF"/>
                  </a:solidFill>
                </a:ln>
                <a:solidFill>
                  <a:schemeClr val="bg1"/>
                </a:solidFill>
                <a:effectLst>
                  <a:outerShdw blurRad="38100" dist="38100" dir="2700000" algn="tl">
                    <a:srgbClr val="000000">
                      <a:alpha val="43137"/>
                    </a:srgbClr>
                  </a:outerShdw>
                </a:effectLst>
                <a:latin typeface="Maiandra GD" panose="020E0502030308020204" pitchFamily="34" charset="0"/>
              </a:rPr>
              <a:t>La Majestuosidad alrededor del Trono. </a:t>
            </a:r>
            <a:r>
              <a:rPr lang="es-EC" sz="2400" b="1" dirty="0">
                <a:ln w="19050">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Ap. 4:6 – 11 </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Esta visión de Juan es muy similar a la del profeta Ezequiel, en el primer capítulo de su libro. No son visiones exactamente iguales, tienen sus diferencias y los contextos en que se dieron son distintos. Ambas visiones muestran la gloria de Dios, pero aquí nos enfocamos en nuestro texto de Apocalipsis:</a:t>
            </a:r>
          </a:p>
          <a:p>
            <a:pPr marL="0" indent="0">
              <a:buNone/>
            </a:pPr>
            <a:r>
              <a:rPr lang="es-EC" sz="2400" b="1" dirty="0">
                <a:effectLst>
                  <a:outerShdw blurRad="38100" dist="38100" dir="2700000" algn="tl">
                    <a:srgbClr val="000000">
                      <a:alpha val="43137"/>
                    </a:srgbClr>
                  </a:outerShdw>
                </a:effectLst>
                <a:latin typeface="Maiandra GD" panose="020E0502030308020204" pitchFamily="34" charset="0"/>
              </a:rPr>
              <a:t>El aspecto del Señor: </a:t>
            </a:r>
            <a:r>
              <a:rPr lang="es-EC" sz="2400" dirty="0">
                <a:effectLst>
                  <a:outerShdw blurRad="38100" dist="38100" dir="2700000" algn="tl">
                    <a:srgbClr val="000000">
                      <a:alpha val="43137"/>
                    </a:srgbClr>
                  </a:outerShdw>
                </a:effectLst>
                <a:latin typeface="Maiandra GD" panose="020E0502030308020204" pitchFamily="34" charset="0"/>
              </a:rPr>
              <a:t>Las piedras mencionadas representan pureza, resplandor y justicia. </a:t>
            </a:r>
          </a:p>
          <a:p>
            <a:pPr marL="0" indent="0">
              <a:buNone/>
            </a:pPr>
            <a:r>
              <a:rPr lang="es-EC" sz="2400" b="1" dirty="0">
                <a:effectLst>
                  <a:outerShdw blurRad="38100" dist="38100" dir="2700000" algn="tl">
                    <a:srgbClr val="000000">
                      <a:alpha val="43137"/>
                    </a:srgbClr>
                  </a:outerShdw>
                </a:effectLst>
                <a:latin typeface="Maiandra GD" panose="020E0502030308020204" pitchFamily="34" charset="0"/>
              </a:rPr>
              <a:t>El arcoíris alrededor del trono:</a:t>
            </a:r>
            <a:r>
              <a:rPr lang="es-EC" sz="2400" dirty="0">
                <a:effectLst>
                  <a:outerShdw blurRad="38100" dist="38100" dir="2700000" algn="tl">
                    <a:srgbClr val="000000">
                      <a:alpha val="43137"/>
                    </a:srgbClr>
                  </a:outerShdw>
                </a:effectLst>
                <a:latin typeface="Maiandra GD" panose="020E0502030308020204" pitchFamily="34" charset="0"/>
              </a:rPr>
              <a:t> Comentaristas coinciden en ver aquí la firmeza del pacto de Dios; el verde esmeralda es la combinación de Su gobierno con Su misericordia. </a:t>
            </a:r>
          </a:p>
          <a:p>
            <a:pPr marL="0" indent="0">
              <a:buNone/>
            </a:pPr>
            <a:r>
              <a:rPr lang="es-EC" sz="2400" b="1" i="1" dirty="0">
                <a:ln>
                  <a:solidFill>
                    <a:srgbClr val="0000FF"/>
                  </a:solidFill>
                </a:ln>
                <a:solidFill>
                  <a:schemeClr val="bg1"/>
                </a:solidFill>
                <a:effectLst>
                  <a:outerShdw blurRad="38100" dist="38100" dir="2700000" algn="tl">
                    <a:srgbClr val="000000">
                      <a:alpha val="43137"/>
                    </a:srgbClr>
                  </a:outerShdw>
                </a:effectLst>
                <a:latin typeface="Maiandra GD" panose="020E0502030308020204" pitchFamily="34" charset="0"/>
              </a:rPr>
              <a:t>“…</a:t>
            </a:r>
            <a:r>
              <a:rPr lang="es-EC" sz="2400" b="1" i="1" u="sng" dirty="0">
                <a:ln>
                  <a:solidFill>
                    <a:srgbClr val="0000FF"/>
                  </a:solidFill>
                </a:ln>
                <a:solidFill>
                  <a:schemeClr val="bg1"/>
                </a:solidFill>
                <a:effectLst>
                  <a:outerShdw blurRad="38100" dist="38100" dir="2700000" algn="tl">
                    <a:srgbClr val="000000">
                      <a:alpha val="43137"/>
                    </a:srgbClr>
                  </a:outerShdw>
                </a:effectLst>
                <a:latin typeface="Maiandra GD" panose="020E0502030308020204" pitchFamily="34" charset="0"/>
              </a:rPr>
              <a:t>como</a:t>
            </a:r>
            <a:r>
              <a:rPr lang="es-EC" sz="2400" b="1" i="1" dirty="0">
                <a:ln>
                  <a:solidFill>
                    <a:srgbClr val="0000FF"/>
                  </a:solidFill>
                </a:ln>
                <a:solidFill>
                  <a:schemeClr val="bg1"/>
                </a:solidFill>
                <a:effectLst>
                  <a:outerShdw blurRad="38100" dist="38100" dir="2700000" algn="tl">
                    <a:srgbClr val="000000">
                      <a:alpha val="43137"/>
                    </a:srgbClr>
                  </a:outerShdw>
                </a:effectLst>
                <a:latin typeface="Maiandra GD" panose="020E0502030308020204" pitchFamily="34" charset="0"/>
              </a:rPr>
              <a:t> un mar de vidrio semejante al cristal”</a:t>
            </a:r>
            <a:r>
              <a:rPr lang="es-EC" sz="2400" b="1" dirty="0">
                <a:ln>
                  <a:solidFill>
                    <a:srgbClr val="0000FF"/>
                  </a:solidFill>
                </a:ln>
                <a:solidFill>
                  <a:schemeClr val="bg1"/>
                </a:solidFill>
                <a:effectLst>
                  <a:outerShdw blurRad="38100" dist="38100" dir="2700000" algn="tl">
                    <a:srgbClr val="000000">
                      <a:alpha val="43137"/>
                    </a:srgbClr>
                  </a:outerShdw>
                </a:effectLst>
                <a:latin typeface="Maiandra GD" panose="020E0502030308020204" pitchFamily="34" charset="0"/>
              </a:rPr>
              <a:t>. </a:t>
            </a:r>
            <a:r>
              <a:rPr lang="es-EC" sz="2400" dirty="0">
                <a:effectLst>
                  <a:outerShdw blurRad="38100" dist="38100" dir="2700000" algn="tl">
                    <a:srgbClr val="000000">
                      <a:alpha val="43137"/>
                    </a:srgbClr>
                  </a:outerShdw>
                </a:effectLst>
                <a:latin typeface="Maiandra GD" panose="020E0502030308020204" pitchFamily="34" charset="0"/>
              </a:rPr>
              <a:t>En la gloria de Dios no todo es descriptible; pero todo es impresionante.</a:t>
            </a:r>
            <a:endParaRPr lang="es-EC" sz="2400" i="1" dirty="0">
              <a:effectLst>
                <a:outerShdw blurRad="38100" dist="38100" dir="2700000" algn="tl">
                  <a:srgbClr val="000000">
                    <a:alpha val="43137"/>
                  </a:srgbClr>
                </a:outerShdw>
              </a:effectLst>
              <a:latin typeface="Maiandra GD" panose="020E0502030308020204" pitchFamily="34" charset="0"/>
            </a:endParaRPr>
          </a:p>
          <a:p>
            <a:pPr marL="0" indent="0">
              <a:buNone/>
            </a:pPr>
            <a:endParaRPr lang="en-US" sz="1100" dirty="0">
              <a:latin typeface="Maiandra GD" panose="020E0502030308020204" pitchFamily="34" charset="0"/>
            </a:endParaRPr>
          </a:p>
        </p:txBody>
      </p:sp>
    </p:spTree>
    <p:extLst>
      <p:ext uri="{BB962C8B-B14F-4D97-AF65-F5344CB8AC3E}">
        <p14:creationId xmlns:p14="http://schemas.microsoft.com/office/powerpoint/2010/main" val="4125435369"/>
      </p:ext>
    </p:extLst>
  </p:cSld>
  <p:clrMapOvr>
    <a:masterClrMapping/>
  </p:clrMapOvr>
  <mc:AlternateContent xmlns:mc="http://schemas.openxmlformats.org/markup-compatibility/2006" xmlns:p14="http://schemas.microsoft.com/office/powerpoint/2010/main">
    <mc:Choice Requires="p14">
      <p:transition spd="slow" p14:dur="42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3000"/>
                                        <p:tgtEl>
                                          <p:spTgt spid="4"/>
                                        </p:tgtEl>
                                      </p:cBhvr>
                                    </p:animEffect>
                                  </p:childTnLst>
                                </p:cTn>
                              </p:par>
                              <p:par>
                                <p:cTn id="8" presetID="47"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750"/>
                                        <p:tgtEl>
                                          <p:spTgt spid="3">
                                            <p:txEl>
                                              <p:pRg st="0" end="0"/>
                                            </p:txEl>
                                          </p:spTgt>
                                        </p:tgtEl>
                                      </p:cBhvr>
                                    </p:animEffect>
                                    <p:anim calcmode="lin" valueType="num">
                                      <p:cBhvr>
                                        <p:cTn id="11"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2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3"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25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1" dur="125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9"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8DF9638-CEC4-E2A2-4301-DCE6BCA02710}"/>
              </a:ext>
            </a:extLst>
          </p:cNvPr>
          <p:cNvPicPr>
            <a:picLocks noChangeAspect="1"/>
          </p:cNvPicPr>
          <p:nvPr/>
        </p:nvPicPr>
        <p:blipFill>
          <a:blip r:embed="rId2"/>
          <a:srcRect l="19490" r="-1" b="-1"/>
          <a:stretch>
            <a:fillRect/>
          </a:stretch>
        </p:blipFill>
        <p:spPr>
          <a:xfrm>
            <a:off x="7708817" y="417837"/>
            <a:ext cx="4298078" cy="6001129"/>
          </a:xfrm>
          <a:prstGeom prst="rect">
            <a:avLst/>
          </a:prstGeom>
          <a:effectLst>
            <a:softEdge rad="355600"/>
          </a:effectLst>
        </p:spPr>
      </p:pic>
      <p:sp>
        <p:nvSpPr>
          <p:cNvPr id="3" name="Marcador de contenido 2">
            <a:extLst>
              <a:ext uri="{FF2B5EF4-FFF2-40B4-BE49-F238E27FC236}">
                <a16:creationId xmlns:a16="http://schemas.microsoft.com/office/drawing/2014/main" id="{62DB1CBD-6C58-0C54-ECD3-167C2B1EAF2A}"/>
              </a:ext>
            </a:extLst>
          </p:cNvPr>
          <p:cNvSpPr>
            <a:spLocks noGrp="1"/>
          </p:cNvSpPr>
          <p:nvPr>
            <p:ph idx="1"/>
          </p:nvPr>
        </p:nvSpPr>
        <p:spPr>
          <a:xfrm>
            <a:off x="157446" y="169558"/>
            <a:ext cx="7726983" cy="6394744"/>
          </a:xfrm>
        </p:spPr>
        <p:txBody>
          <a:bodyPr anchor="t">
            <a:noAutofit/>
          </a:bodyPr>
          <a:lstStyle/>
          <a:p>
            <a:pPr marL="0" indent="0">
              <a:buNone/>
            </a:pPr>
            <a:r>
              <a:rPr lang="es-EC" b="1" dirty="0">
                <a:ln w="19050">
                  <a:solidFill>
                    <a:srgbClr val="0000FF"/>
                  </a:solidFill>
                </a:ln>
                <a:effectLst>
                  <a:outerShdw blurRad="38100" dist="38100" dir="2700000" algn="tl">
                    <a:srgbClr val="000000">
                      <a:alpha val="43137"/>
                    </a:srgbClr>
                  </a:outerShdw>
                </a:effectLst>
                <a:latin typeface="Maiandra GD" panose="020E0502030308020204" pitchFamily="34" charset="0"/>
              </a:rPr>
              <a:t>Los 4 seres vivientes.</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¿Son reales en el cielo o sólo una representación simbólica? Ezequiel en su visión también ve 4 seres vivientes, pero cada uno tiene 4 caras (</a:t>
            </a:r>
            <a:r>
              <a:rPr lang="es-EC" sz="2100" b="1" dirty="0">
                <a:solidFill>
                  <a:srgbClr val="0000FF"/>
                </a:solidFill>
                <a:effectLst>
                  <a:outerShdw blurRad="38100" dist="38100" dir="2700000" algn="tl">
                    <a:srgbClr val="000000">
                      <a:alpha val="43137"/>
                    </a:srgbClr>
                  </a:outerShdw>
                </a:effectLst>
                <a:latin typeface="Maiandra GD" panose="020E0502030308020204" pitchFamily="34" charset="0"/>
              </a:rPr>
              <a:t>Ez.1:6</a:t>
            </a:r>
            <a:r>
              <a:rPr lang="es-EC" sz="2100" dirty="0">
                <a:effectLst>
                  <a:outerShdw blurRad="38100" dist="38100" dir="2700000" algn="tl">
                    <a:srgbClr val="000000">
                      <a:alpha val="43137"/>
                    </a:srgbClr>
                  </a:outerShdw>
                </a:effectLst>
                <a:latin typeface="Maiandra GD" panose="020E0502030308020204" pitchFamily="34" charset="0"/>
              </a:rPr>
              <a:t>); los 4 que Juan ve  cada uno tiene una sola cara: uno es semejante a león, otro a becerro, otro tiene un rostro como de hombre y el otro es semejante a un águila volando </a:t>
            </a:r>
            <a:r>
              <a:rPr lang="es-EC" sz="2100" b="1" dirty="0">
                <a:effectLst>
                  <a:outerShdw blurRad="38100" dist="38100" dir="2700000" algn="tl">
                    <a:srgbClr val="000000">
                      <a:alpha val="43137"/>
                    </a:srgbClr>
                  </a:outerShdw>
                </a:effectLst>
                <a:latin typeface="Maiandra GD" panose="020E0502030308020204" pitchFamily="34" charset="0"/>
              </a:rPr>
              <a:t>(</a:t>
            </a:r>
            <a:r>
              <a:rPr lang="es-EC" sz="2100" b="1" dirty="0">
                <a:solidFill>
                  <a:srgbClr val="0000FF"/>
                </a:solidFill>
                <a:effectLst>
                  <a:outerShdw blurRad="38100" dist="38100" dir="2700000" algn="tl">
                    <a:srgbClr val="000000">
                      <a:alpha val="43137"/>
                    </a:srgbClr>
                  </a:outerShdw>
                </a:effectLst>
                <a:latin typeface="Maiandra GD" panose="020E0502030308020204" pitchFamily="34" charset="0"/>
              </a:rPr>
              <a:t>Ap.4:7</a:t>
            </a:r>
            <a:r>
              <a:rPr lang="es-EC" sz="2100" dirty="0">
                <a:effectLst>
                  <a:outerShdw blurRad="38100" dist="38100" dir="2700000" algn="tl">
                    <a:srgbClr val="000000">
                      <a:alpha val="43137"/>
                    </a:srgbClr>
                  </a:outerShdw>
                </a:effectLst>
                <a:latin typeface="Maiandra GD" panose="020E0502030308020204" pitchFamily="34" charset="0"/>
              </a:rPr>
              <a:t>)</a:t>
            </a:r>
            <a:r>
              <a:rPr lang="es-EC" sz="2100" b="1" dirty="0">
                <a:effectLst>
                  <a:outerShdw blurRad="38100" dist="38100" dir="2700000" algn="tl">
                    <a:srgbClr val="000000">
                      <a:alpha val="43137"/>
                    </a:srgbClr>
                  </a:outerShdw>
                </a:effectLst>
                <a:latin typeface="Maiandra GD" panose="020E0502030308020204" pitchFamily="34" charset="0"/>
              </a:rPr>
              <a:t>.</a:t>
            </a:r>
            <a:r>
              <a:rPr lang="es-EC" sz="2100" dirty="0">
                <a:effectLst>
                  <a:outerShdw blurRad="38100" dist="38100" dir="2700000" algn="tl">
                    <a:srgbClr val="000000">
                      <a:alpha val="43137"/>
                    </a:srgbClr>
                  </a:outerShdw>
                </a:effectLst>
                <a:latin typeface="Maiandra GD" panose="020E0502030308020204" pitchFamily="34" charset="0"/>
              </a:rPr>
              <a:t>  Tanto Ezequiel como Juan hablan de estos seres vivientes como </a:t>
            </a:r>
            <a:r>
              <a:rPr lang="es-EC" sz="2100" i="1" dirty="0">
                <a:effectLst>
                  <a:outerShdw blurRad="38100" dist="38100" dir="2700000" algn="tl">
                    <a:srgbClr val="000000">
                      <a:alpha val="43137"/>
                    </a:srgbClr>
                  </a:outerShdw>
                </a:effectLst>
                <a:latin typeface="Maiandra GD" panose="020E0502030308020204" pitchFamily="34" charset="0"/>
              </a:rPr>
              <a:t>semejantes a</a:t>
            </a:r>
            <a:r>
              <a:rPr lang="es-EC" sz="2100" dirty="0">
                <a:effectLst>
                  <a:outerShdw blurRad="38100" dist="38100" dir="2700000" algn="tl">
                    <a:srgbClr val="000000">
                      <a:alpha val="43137"/>
                    </a:srgbClr>
                  </a:outerShdw>
                </a:effectLst>
                <a:latin typeface="Maiandra GD" panose="020E0502030308020204" pitchFamily="34" charset="0"/>
              </a:rPr>
              <a:t>;</a:t>
            </a:r>
            <a:r>
              <a:rPr lang="es-EC" sz="2100" i="1" dirty="0">
                <a:effectLst>
                  <a:outerShdw blurRad="38100" dist="38100" dir="2700000" algn="tl">
                    <a:srgbClr val="000000">
                      <a:alpha val="43137"/>
                    </a:srgbClr>
                  </a:outerShdw>
                </a:effectLst>
                <a:latin typeface="Maiandra GD" panose="020E0502030308020204" pitchFamily="34" charset="0"/>
              </a:rPr>
              <a:t> </a:t>
            </a:r>
            <a:r>
              <a:rPr lang="es-EC" sz="2100" dirty="0">
                <a:effectLst>
                  <a:outerShdw blurRad="38100" dist="38100" dir="2700000" algn="tl">
                    <a:srgbClr val="000000">
                      <a:alpha val="43137"/>
                    </a:srgbClr>
                  </a:outerShdw>
                </a:effectLst>
                <a:latin typeface="Maiandra GD" panose="020E0502030308020204" pitchFamily="34" charset="0"/>
              </a:rPr>
              <a:t>no son exactamente león, becerro, etc. Lo que nos convence de que son reales, aunque no necesariamente poseen permanentemente la apariencia que ven los ojos del profeta y del apóstol, es que en </a:t>
            </a:r>
            <a:r>
              <a:rPr lang="es-EC" sz="2100" b="1" dirty="0">
                <a:solidFill>
                  <a:srgbClr val="0000FF"/>
                </a:solidFill>
                <a:effectLst>
                  <a:outerShdw blurRad="38100" dist="38100" dir="2700000" algn="tl">
                    <a:srgbClr val="000000">
                      <a:alpha val="43137"/>
                    </a:srgbClr>
                  </a:outerShdw>
                </a:effectLst>
                <a:latin typeface="Maiandra GD" panose="020E0502030308020204" pitchFamily="34" charset="0"/>
              </a:rPr>
              <a:t>Ez.10:20 </a:t>
            </a:r>
            <a:r>
              <a:rPr lang="es-EC" sz="2100" dirty="0">
                <a:effectLst>
                  <a:outerShdw blurRad="38100" dist="38100" dir="2700000" algn="tl">
                    <a:srgbClr val="000000">
                      <a:alpha val="43137"/>
                    </a:srgbClr>
                  </a:outerShdw>
                </a:effectLst>
                <a:latin typeface="Maiandra GD" panose="020E0502030308020204" pitchFamily="34" charset="0"/>
              </a:rPr>
              <a:t>son identificados como </a:t>
            </a:r>
            <a:r>
              <a:rPr lang="es-EC" sz="2100" b="1" i="1" dirty="0">
                <a:effectLst>
                  <a:outerShdw blurRad="38100" dist="38100" dir="2700000" algn="tl">
                    <a:srgbClr val="000000">
                      <a:alpha val="43137"/>
                    </a:srgbClr>
                  </a:outerShdw>
                </a:effectLst>
                <a:latin typeface="Maiandra GD" panose="020E0502030308020204" pitchFamily="34" charset="0"/>
              </a:rPr>
              <a:t>querubines</a:t>
            </a:r>
            <a:r>
              <a:rPr lang="es-EC" sz="2100" dirty="0">
                <a:effectLst>
                  <a:outerShdw blurRad="38100" dist="38100" dir="2700000" algn="tl">
                    <a:srgbClr val="000000">
                      <a:alpha val="43137"/>
                    </a:srgbClr>
                  </a:outerShdw>
                </a:effectLst>
                <a:latin typeface="Maiandra GD" panose="020E0502030308020204" pitchFamily="34" charset="0"/>
              </a:rPr>
              <a:t>; se entiende que son seres angélicos de alta gloria, guardianes de la santidad divina, muy cercanos al trono de Dios.</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La apariencia de estos 4 seres vivientes entrega su mensaje: </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El león expresa majestad, fuerza, realeza;</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El becerro/buey denota vigor, servicio;</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El hombre: inteligencia, personalidad, conciencia;</a:t>
            </a:r>
          </a:p>
          <a:p>
            <a:pPr marL="0" indent="0">
              <a:buNone/>
            </a:pPr>
            <a:r>
              <a:rPr lang="es-EC" sz="2100" dirty="0">
                <a:effectLst>
                  <a:outerShdw blurRad="38100" dist="38100" dir="2700000" algn="tl">
                    <a:srgbClr val="000000">
                      <a:alpha val="43137"/>
                    </a:srgbClr>
                  </a:outerShdw>
                </a:effectLst>
                <a:latin typeface="Maiandra GD" panose="020E0502030308020204" pitchFamily="34" charset="0"/>
              </a:rPr>
              <a:t>El águila expresa dominio de las alturas, rapidez.</a:t>
            </a:r>
            <a:endParaRPr lang="en-US" sz="2100" dirty="0"/>
          </a:p>
        </p:txBody>
      </p:sp>
      <p:grpSp>
        <p:nvGrpSpPr>
          <p:cNvPr id="26" name="Group 15">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7" name="Rectangle 16">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48645977"/>
      </p:ext>
    </p:extLst>
  </p:cSld>
  <p:clrMapOvr>
    <a:masterClrMapping/>
  </p:clrMapOvr>
  <mc:AlternateContent xmlns:mc="http://schemas.openxmlformats.org/markup-compatibility/2006" xmlns:p14="http://schemas.microsoft.com/office/powerpoint/2010/main">
    <mc:Choice Requires="p14">
      <p:transition spd="slow" p14:dur="27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2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3">
                                            <p:txEl>
                                              <p:pRg st="0" end="0"/>
                                            </p:txEl>
                                          </p:spTgt>
                                        </p:tgtEl>
                                      </p:cBhvr>
                                    </p:animEffect>
                                  </p:childTnLst>
                                </p:cTn>
                              </p:par>
                              <p:par>
                                <p:cTn id="15" presetID="21"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3">
                                            <p:txEl>
                                              <p:pRg st="1" end="1"/>
                                            </p:txEl>
                                          </p:spTgt>
                                        </p:tgtEl>
                                        <p:attrNameLst>
                                          <p:attrName>style.visibility</p:attrName>
                                        </p:attrNameLst>
                                      </p:cBhvr>
                                      <p:to>
                                        <p:strVal val="visible"/>
                                      </p:to>
                                    </p:set>
                                    <p:anim by="(-#ppt_w*2)" calcmode="lin" valueType="num">
                                      <p:cBhvr rctx="PPT">
                                        <p:cTn id="22" dur="250" autoRev="1" fill="hold">
                                          <p:stCondLst>
                                            <p:cond delay="0"/>
                                          </p:stCondLst>
                                        </p:cTn>
                                        <p:tgtEl>
                                          <p:spTgt spid="3">
                                            <p:txEl>
                                              <p:pRg st="1" end="1"/>
                                            </p:txEl>
                                          </p:spTgt>
                                        </p:tgtEl>
                                        <p:attrNameLst>
                                          <p:attrName>ppt_w</p:attrName>
                                        </p:attrNameLst>
                                      </p:cBhvr>
                                    </p:anim>
                                    <p:anim by="(#ppt_w*0.50)" calcmode="lin" valueType="num">
                                      <p:cBhvr>
                                        <p:cTn id="23" dur="250" decel="50000" autoRev="1" fill="hold">
                                          <p:stCondLst>
                                            <p:cond delay="0"/>
                                          </p:stCondLst>
                                        </p:cTn>
                                        <p:tgtEl>
                                          <p:spTgt spid="3">
                                            <p:txEl>
                                              <p:pRg st="1" end="1"/>
                                            </p:txEl>
                                          </p:spTgt>
                                        </p:tgtEl>
                                        <p:attrNameLst>
                                          <p:attrName>ppt_x</p:attrName>
                                        </p:attrNameLst>
                                      </p:cBhvr>
                                    </p:anim>
                                    <p:anim from="(-#ppt_h/2)" to="(#ppt_y)" calcmode="lin" valueType="num">
                                      <p:cBhvr>
                                        <p:cTn id="24" dur="500" fill="hold">
                                          <p:stCondLst>
                                            <p:cond delay="0"/>
                                          </p:stCondLst>
                                        </p:cTn>
                                        <p:tgtEl>
                                          <p:spTgt spid="3">
                                            <p:txEl>
                                              <p:pRg st="1" end="1"/>
                                            </p:txEl>
                                          </p:spTgt>
                                        </p:tgtEl>
                                        <p:attrNameLst>
                                          <p:attrName>ppt_y</p:attrName>
                                        </p:attrNameLst>
                                      </p:cBhvr>
                                    </p:anim>
                                    <p:animRot by="21600000">
                                      <p:cBhvr>
                                        <p:cTn id="25" dur="500" fill="hold">
                                          <p:stCondLst>
                                            <p:cond delay="0"/>
                                          </p:stCondLst>
                                        </p:cTn>
                                        <p:tgtEl>
                                          <p:spTgt spid="3">
                                            <p:txEl>
                                              <p:pRg st="1" end="1"/>
                                            </p:txEl>
                                          </p:spTgt>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31"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2" dur="10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3"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175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50" dur="175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20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6" dur="20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7917DE0-28DC-44A0-6329-032D6E42D508}"/>
              </a:ext>
            </a:extLst>
          </p:cNvPr>
          <p:cNvSpPr>
            <a:spLocks noGrp="1"/>
          </p:cNvSpPr>
          <p:nvPr>
            <p:ph idx="1"/>
          </p:nvPr>
        </p:nvSpPr>
        <p:spPr>
          <a:xfrm>
            <a:off x="157446" y="121112"/>
            <a:ext cx="11862978" cy="6600635"/>
          </a:xfrm>
        </p:spPr>
        <p:txBody>
          <a:bodyPr>
            <a:normAutofit/>
          </a:bodyPr>
          <a:lstStyle/>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El escenario de la contemplación de la grandeza de Dios puede imaginarse como semejante a esto:</a:t>
            </a:r>
            <a:endParaRPr lang="en-US" sz="2400" dirty="0">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07C00D0A-AB28-439F-8AE8-6B4708D85644}"/>
              </a:ext>
            </a:extLst>
          </p:cNvPr>
          <p:cNvPicPr>
            <a:picLocks noChangeAspect="1"/>
          </p:cNvPicPr>
          <p:nvPr/>
        </p:nvPicPr>
        <p:blipFill>
          <a:blip r:embed="rId2"/>
          <a:stretch>
            <a:fillRect/>
          </a:stretch>
        </p:blipFill>
        <p:spPr>
          <a:xfrm>
            <a:off x="0" y="920930"/>
            <a:ext cx="12192000" cy="5937069"/>
          </a:xfrm>
          <a:prstGeom prst="rect">
            <a:avLst/>
          </a:prstGeom>
          <a:effectLst>
            <a:softEdge rad="254000"/>
          </a:effectLst>
        </p:spPr>
      </p:pic>
    </p:spTree>
    <p:extLst>
      <p:ext uri="{BB962C8B-B14F-4D97-AF65-F5344CB8AC3E}">
        <p14:creationId xmlns:p14="http://schemas.microsoft.com/office/powerpoint/2010/main" val="1157651202"/>
      </p:ext>
    </p:extLst>
  </p:cSld>
  <p:clrMapOvr>
    <a:masterClrMapping/>
  </p:clrMapOvr>
  <mc:AlternateContent xmlns:mc="http://schemas.openxmlformats.org/markup-compatibility/2006" xmlns:p14="http://schemas.microsoft.com/office/powerpoint/2010/main">
    <mc:Choice Requires="p14">
      <p:transition spd="slow" p14:dur="25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114" fill="hold">
                                          <p:stCondLst>
                                            <p:cond delay="0"/>
                                          </p:stCondLst>
                                        </p:cTn>
                                        <p:tgtEl>
                                          <p:spTgt spid="3">
                                            <p:txEl>
                                              <p:pRg st="0" end="0"/>
                                            </p:txEl>
                                          </p:spTgt>
                                        </p:tgtEl>
                                        <p:attrNameLst>
                                          <p:attrName>style.rotation</p:attrName>
                                        </p:attrNameLst>
                                      </p:cBhvr>
                                      <p:to>
                                        <p:strVal val="-45.0"/>
                                      </p:to>
                                    </p:set>
                                    <p:anim calcmode="lin" valueType="num">
                                      <p:cBhvr>
                                        <p:cTn id="8" dur="114" fill="hold">
                                          <p:stCondLst>
                                            <p:cond delay="114"/>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A9E48DC-E770-1439-4328-C75664091F86}"/>
              </a:ext>
            </a:extLst>
          </p:cNvPr>
          <p:cNvPicPr>
            <a:picLocks noChangeAspect="1"/>
          </p:cNvPicPr>
          <p:nvPr/>
        </p:nvPicPr>
        <p:blipFill>
          <a:blip r:embed="rId2"/>
          <a:stretch>
            <a:fillRect/>
          </a:stretch>
        </p:blipFill>
        <p:spPr>
          <a:xfrm>
            <a:off x="326887" y="260546"/>
            <a:ext cx="5156486" cy="5946474"/>
          </a:xfrm>
          <a:prstGeom prst="rect">
            <a:avLst/>
          </a:prstGeom>
          <a:effectLst>
            <a:softEdge rad="355600"/>
          </a:effectLst>
        </p:spPr>
      </p:pic>
      <p:sp>
        <p:nvSpPr>
          <p:cNvPr id="3" name="Marcador de contenido 2">
            <a:extLst>
              <a:ext uri="{FF2B5EF4-FFF2-40B4-BE49-F238E27FC236}">
                <a16:creationId xmlns:a16="http://schemas.microsoft.com/office/drawing/2014/main" id="{969934C3-7F51-2099-23DD-5643D6CC6135}"/>
              </a:ext>
            </a:extLst>
          </p:cNvPr>
          <p:cNvSpPr>
            <a:spLocks noGrp="1"/>
          </p:cNvSpPr>
          <p:nvPr>
            <p:ph idx="1"/>
          </p:nvPr>
        </p:nvSpPr>
        <p:spPr>
          <a:xfrm>
            <a:off x="5413732" y="306977"/>
            <a:ext cx="6571439" cy="6224452"/>
          </a:xfrm>
        </p:spPr>
        <p:txBody>
          <a:bodyPr anchor="t">
            <a:noAutofit/>
          </a:bodyPr>
          <a:lstStyle/>
          <a:p>
            <a:pPr marL="0" indent="0">
              <a:buNone/>
            </a:pPr>
            <a:r>
              <a:rPr lang="es-EC" dirty="0">
                <a:effectLst>
                  <a:outerShdw blurRad="38100" dist="38100" dir="2700000" algn="tl">
                    <a:srgbClr val="000000">
                      <a:alpha val="43137"/>
                    </a:srgbClr>
                  </a:outerShdw>
                </a:effectLst>
                <a:latin typeface="Maiandra GD" panose="020E0502030308020204" pitchFamily="34" charset="0"/>
              </a:rPr>
              <a:t>Los 4 seres vivientes, tan cercanos al trono, son proclamadores de la grandeza, majestad y excelsitud del que está sentado en el trono. </a:t>
            </a:r>
          </a:p>
          <a:p>
            <a:pPr marL="0" indent="0" algn="ctr">
              <a:buNone/>
            </a:pPr>
            <a:r>
              <a:rPr lang="es-EC" i="1" dirty="0">
                <a:effectLst>
                  <a:outerShdw blurRad="38100" dist="38100" dir="2700000" algn="tl">
                    <a:srgbClr val="000000">
                      <a:alpha val="43137"/>
                    </a:srgbClr>
                  </a:outerShdw>
                </a:effectLst>
                <a:latin typeface="Maiandra GD" panose="020E0502030308020204" pitchFamily="34" charset="0"/>
              </a:rPr>
              <a:t>“Y siempre que </a:t>
            </a:r>
            <a:r>
              <a:rPr lang="es-EC" i="1" dirty="0" err="1">
                <a:effectLst>
                  <a:outerShdw blurRad="38100" dist="38100" dir="2700000" algn="tl">
                    <a:srgbClr val="000000">
                      <a:alpha val="43137"/>
                    </a:srgbClr>
                  </a:outerShdw>
                </a:effectLst>
                <a:latin typeface="Maiandra GD" panose="020E0502030308020204" pitchFamily="34" charset="0"/>
              </a:rPr>
              <a:t>que</a:t>
            </a:r>
            <a:r>
              <a:rPr lang="es-EC" i="1" dirty="0">
                <a:effectLst>
                  <a:outerShdw blurRad="38100" dist="38100" dir="2700000" algn="tl">
                    <a:srgbClr val="000000">
                      <a:alpha val="43137"/>
                    </a:srgbClr>
                  </a:outerShdw>
                </a:effectLst>
                <a:latin typeface="Maiandra GD" panose="020E0502030308020204" pitchFamily="34" charset="0"/>
              </a:rPr>
              <a:t> aquellos seres vivientes dan gloria y acción de gracias al que está sentado en el trono, al que vive por los siglos de los siglos, los 24 ancianos se postran delante del que está sentado en el trono, y adoran al que vive por los siglos de los siglos, y echan sus coronas delante del trono, diciendo: ¡SEÑOR, digno eres de recibir la gloria y la honra y el poder, porque Tú creaste todas las cosas, y por tu voluntad existen y fueron creadas!” </a:t>
            </a:r>
            <a:r>
              <a:rPr lang="es-EC" dirty="0">
                <a:effectLst>
                  <a:outerShdw blurRad="38100" dist="38100" dir="2700000" algn="tl">
                    <a:srgbClr val="000000">
                      <a:alpha val="43137"/>
                    </a:srgbClr>
                  </a:outerShdw>
                </a:effectLst>
                <a:latin typeface="Maiandra GD" panose="020E0502030308020204" pitchFamily="34" charset="0"/>
              </a:rPr>
              <a:t>(</a:t>
            </a:r>
            <a:r>
              <a:rPr lang="es-EC"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Apocalipsis 4:9-11</a:t>
            </a:r>
            <a:r>
              <a:rPr lang="es-EC" dirty="0">
                <a:effectLst>
                  <a:outerShdw blurRad="38100" dist="38100" dir="2700000" algn="tl">
                    <a:srgbClr val="000000">
                      <a:alpha val="43137"/>
                    </a:srgbClr>
                  </a:outerShdw>
                </a:effectLst>
                <a:latin typeface="Maiandra GD" panose="020E0502030308020204" pitchFamily="34" charset="0"/>
              </a:rPr>
              <a:t>)</a:t>
            </a:r>
            <a:endParaRPr lang="en-US" dirty="0">
              <a:effectLst>
                <a:outerShdw blurRad="38100" dist="38100" dir="2700000" algn="tl">
                  <a:srgbClr val="000000">
                    <a:alpha val="43137"/>
                  </a:srgbClr>
                </a:outerShdw>
              </a:effectLst>
              <a:latin typeface="Maiandra GD" panose="020E0502030308020204" pitchFamily="34" charset="0"/>
            </a:endParaRPr>
          </a:p>
        </p:txBody>
      </p:sp>
      <p:grpSp>
        <p:nvGrpSpPr>
          <p:cNvPr id="9" name="Group 8">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0" name="Rectangle 9">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7701390"/>
      </p:ext>
    </p:extLst>
  </p:cSld>
  <p:clrMapOvr>
    <a:masterClrMapping/>
  </p:clrMapOvr>
  <mc:AlternateContent xmlns:mc="http://schemas.openxmlformats.org/markup-compatibility/2006" xmlns:p14="http://schemas.microsoft.com/office/powerpoint/2010/main">
    <mc:Choice Requires="p14">
      <p:transition spd="slow" p14:dur="3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out)">
                                      <p:cBhvr>
                                        <p:cTn id="7" dur="2000"/>
                                        <p:tgtEl>
                                          <p:spTgt spid="3">
                                            <p:txEl>
                                              <p:pRg st="0" end="0"/>
                                            </p:txEl>
                                          </p:spTgt>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3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edge">
                                      <p:cBhvr>
                                        <p:cTn id="16" dur="3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641AB5-1273-0AC3-83DA-06F501BED542}"/>
              </a:ext>
            </a:extLst>
          </p:cNvPr>
          <p:cNvSpPr>
            <a:spLocks noGrp="1"/>
          </p:cNvSpPr>
          <p:nvPr>
            <p:ph idx="1"/>
          </p:nvPr>
        </p:nvSpPr>
        <p:spPr>
          <a:xfrm>
            <a:off x="169557" y="139279"/>
            <a:ext cx="11856921" cy="6600636"/>
          </a:xfrm>
        </p:spPr>
        <p:txBody>
          <a:bodyPr/>
          <a:lstStyle/>
          <a:p>
            <a:pPr marL="0" indent="0" algn="ctr">
              <a:buNone/>
            </a:pPr>
            <a:r>
              <a:rPr lang="es-EC" sz="3600" b="1" dirty="0">
                <a:ln w="19050">
                  <a:solidFill>
                    <a:srgbClr val="0000FF"/>
                  </a:solidFill>
                </a:ln>
                <a:solidFill>
                  <a:schemeClr val="tx2">
                    <a:lumMod val="10000"/>
                    <a:lumOff val="90000"/>
                  </a:schemeClr>
                </a:solidFill>
                <a:effectLst>
                  <a:outerShdw blurRad="38100" dist="38100" dir="2700000" algn="tl">
                    <a:srgbClr val="000000">
                      <a:alpha val="43137"/>
                    </a:srgbClr>
                  </a:outerShdw>
                </a:effectLst>
                <a:latin typeface="Maiandra GD" panose="020E0502030308020204" pitchFamily="34" charset="0"/>
              </a:rPr>
              <a:t>La Adoración Celestial</a:t>
            </a:r>
          </a:p>
          <a:p>
            <a:pPr marL="0" indent="0">
              <a:buNone/>
            </a:pPr>
            <a:endParaRPr lang="en-US" b="1" dirty="0">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EB6A749F-9D33-CBAB-4150-391E2BA3B664}"/>
              </a:ext>
            </a:extLst>
          </p:cNvPr>
          <p:cNvPicPr>
            <a:picLocks noChangeAspect="1"/>
          </p:cNvPicPr>
          <p:nvPr/>
        </p:nvPicPr>
        <p:blipFill>
          <a:blip r:embed="rId2"/>
          <a:stretch>
            <a:fillRect/>
          </a:stretch>
        </p:blipFill>
        <p:spPr>
          <a:xfrm>
            <a:off x="0" y="532896"/>
            <a:ext cx="12192000" cy="6325104"/>
          </a:xfrm>
          <a:prstGeom prst="rect">
            <a:avLst/>
          </a:prstGeom>
          <a:effectLst>
            <a:softEdge rad="330200"/>
          </a:effectLst>
        </p:spPr>
      </p:pic>
    </p:spTree>
    <p:extLst>
      <p:ext uri="{BB962C8B-B14F-4D97-AF65-F5344CB8AC3E}">
        <p14:creationId xmlns:p14="http://schemas.microsoft.com/office/powerpoint/2010/main" val="1224284935"/>
      </p:ext>
    </p:extLst>
  </p:cSld>
  <p:clrMapOvr>
    <a:masterClrMapping/>
  </p:clrMapOvr>
  <mc:AlternateContent xmlns:mc="http://schemas.openxmlformats.org/markup-compatibility/2006" xmlns:p14="http://schemas.microsoft.com/office/powerpoint/2010/main">
    <mc:Choice Requires="p14">
      <p:transition spd="slow" p14:dur="525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8)">
                                      <p:cBhvr>
                                        <p:cTn id="7" dur="4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2019</TotalTime>
  <Words>902</Words>
  <Application>Microsoft Office PowerPoint</Application>
  <PresentationFormat>Panorámica</PresentationFormat>
  <Paragraphs>25</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Aptos Display</vt:lpstr>
      <vt:lpstr>Arial</vt:lpstr>
      <vt:lpstr>Calibri</vt:lpstr>
      <vt:lpstr>Maiandra GD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Neyo Pin</dc:creator>
  <cp:lastModifiedBy>Neyo Pin</cp:lastModifiedBy>
  <cp:revision>1</cp:revision>
  <dcterms:created xsi:type="dcterms:W3CDTF">2026-08-17T02:39:59Z</dcterms:created>
  <dcterms:modified xsi:type="dcterms:W3CDTF">2026-08-19T16:16:20Z</dcterms:modified>
</cp:coreProperties>
</file>