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56" r:id="rId4"/>
    <p:sldId id="264" r:id="rId5"/>
    <p:sldId id="265" r:id="rId6"/>
    <p:sldId id="266" r:id="rId7"/>
    <p:sldId id="267" r:id="rId8"/>
    <p:sldId id="26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EDF693-98E2-47B8-B6AD-4A8BDEABFF93}" v="268" dt="2026-08-25T03:08:00.6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91" d="100"/>
          <a:sy n="91" d="100"/>
        </p:scale>
        <p:origin x="333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yo Pin" userId="79c528af0adab5ca" providerId="LiveId" clId="{60682474-229F-4A82-976A-62E5493B5E58}"/>
    <pc:docChg chg="undo custSel addSld modSld">
      <pc:chgData name="Neyo Pin" userId="79c528af0adab5ca" providerId="LiveId" clId="{60682474-229F-4A82-976A-62E5493B5E58}" dt="2026-08-25T03:08:00.684" v="3591"/>
      <pc:docMkLst>
        <pc:docMk/>
      </pc:docMkLst>
      <pc:sldChg chg="modSp mod modTransition addAnim delAnim modAnim">
        <pc:chgData name="Neyo Pin" userId="79c528af0adab5ca" providerId="LiveId" clId="{60682474-229F-4A82-976A-62E5493B5E58}" dt="2026-08-24T21:44:47.163" v="104" actId="20577"/>
        <pc:sldMkLst>
          <pc:docMk/>
          <pc:sldMk cId="3951844222" sldId="256"/>
        </pc:sldMkLst>
        <pc:spChg chg="mod">
          <ac:chgData name="Neyo Pin" userId="79c528af0adab5ca" providerId="LiveId" clId="{60682474-229F-4A82-976A-62E5493B5E58}" dt="2026-08-24T21:44:47.163" v="104" actId="20577"/>
          <ac:spMkLst>
            <pc:docMk/>
            <pc:sldMk cId="3951844222" sldId="256"/>
            <ac:spMk id="3" creationId="{48F040B2-1A24-2559-22DB-341FFA9C44E0}"/>
          </ac:spMkLst>
        </pc:spChg>
        <pc:picChg chg="mod">
          <ac:chgData name="Neyo Pin" userId="79c528af0adab5ca" providerId="LiveId" clId="{60682474-229F-4A82-976A-62E5493B5E58}" dt="2026-08-24T21:24:32.421" v="30" actId="14100"/>
          <ac:picMkLst>
            <pc:docMk/>
            <pc:sldMk cId="3951844222" sldId="256"/>
            <ac:picMk id="6" creationId="{A5D6263F-3FFE-5E00-3230-5F62037B33C4}"/>
          </ac:picMkLst>
        </pc:picChg>
      </pc:sldChg>
      <pc:sldChg chg="addSp delSp modSp new mod modTransition setBg addAnim delAnim modAnim">
        <pc:chgData name="Neyo Pin" userId="79c528af0adab5ca" providerId="LiveId" clId="{60682474-229F-4A82-976A-62E5493B5E58}" dt="2026-08-25T00:03:34.398" v="1437"/>
        <pc:sldMkLst>
          <pc:docMk/>
          <pc:sldMk cId="2147174270" sldId="264"/>
        </pc:sldMkLst>
        <pc:spChg chg="add mod">
          <ac:chgData name="Neyo Pin" userId="79c528af0adab5ca" providerId="LiveId" clId="{60682474-229F-4A82-976A-62E5493B5E58}" dt="2026-08-24T23:54:53.969" v="1377" actId="1035"/>
          <ac:spMkLst>
            <pc:docMk/>
            <pc:sldMk cId="2147174270" sldId="264"/>
            <ac:spMk id="2" creationId="{294DB82E-41CF-DA52-CA84-4C73746BBE50}"/>
          </ac:spMkLst>
        </pc:spChg>
        <pc:spChg chg="del">
          <ac:chgData name="Neyo Pin" userId="79c528af0adab5ca" providerId="LiveId" clId="{60682474-229F-4A82-976A-62E5493B5E58}" dt="2026-08-24T21:26:04.506" v="34" actId="478"/>
          <ac:spMkLst>
            <pc:docMk/>
            <pc:sldMk cId="2147174270" sldId="264"/>
            <ac:spMk id="2" creationId="{2EDB5AA8-069B-65D0-3478-02A797526824}"/>
          </ac:spMkLst>
        </pc:spChg>
        <pc:spChg chg="mod ord">
          <ac:chgData name="Neyo Pin" userId="79c528af0adab5ca" providerId="LiveId" clId="{60682474-229F-4A82-976A-62E5493B5E58}" dt="2026-08-24T23:53:53.182" v="1363" actId="14100"/>
          <ac:spMkLst>
            <pc:docMk/>
            <pc:sldMk cId="2147174270" sldId="264"/>
            <ac:spMk id="3" creationId="{E6E7FAC0-2463-43A8-33E6-05EF4C960146}"/>
          </ac:spMkLst>
        </pc:spChg>
        <pc:spChg chg="add">
          <ac:chgData name="Neyo Pin" userId="79c528af0adab5ca" providerId="LiveId" clId="{60682474-229F-4A82-976A-62E5493B5E58}" dt="2026-08-24T22:29:52.548" v="1254" actId="26606"/>
          <ac:spMkLst>
            <pc:docMk/>
            <pc:sldMk cId="2147174270" sldId="264"/>
            <ac:spMk id="10" creationId="{A4121561-392E-4887-9C1F-E06486064434}"/>
          </ac:spMkLst>
        </pc:spChg>
        <pc:picChg chg="add mod">
          <ac:chgData name="Neyo Pin" userId="79c528af0adab5ca" providerId="LiveId" clId="{60682474-229F-4A82-976A-62E5493B5E58}" dt="2026-08-24T22:31:10.417" v="1258" actId="14100"/>
          <ac:picMkLst>
            <pc:docMk/>
            <pc:sldMk cId="2147174270" sldId="264"/>
            <ac:picMk id="4" creationId="{BC53BF4E-DAD3-0C1C-AB72-D294ABBD8FC3}"/>
          </ac:picMkLst>
        </pc:picChg>
        <pc:picChg chg="add mod">
          <ac:chgData name="Neyo Pin" userId="79c528af0adab5ca" providerId="LiveId" clId="{60682474-229F-4A82-976A-62E5493B5E58}" dt="2026-08-24T23:55:11.338" v="1380" actId="14100"/>
          <ac:picMkLst>
            <pc:docMk/>
            <pc:sldMk cId="2147174270" sldId="264"/>
            <ac:picMk id="5" creationId="{3F7F1956-6338-5AA8-9FD9-3445E39CD83C}"/>
          </ac:picMkLst>
        </pc:picChg>
      </pc:sldChg>
      <pc:sldChg chg="addSp delSp modSp new mod modTransition setBg addAnim delAnim modAnim">
        <pc:chgData name="Neyo Pin" userId="79c528af0adab5ca" providerId="LiveId" clId="{60682474-229F-4A82-976A-62E5493B5E58}" dt="2026-08-25T03:04:20.451" v="3564"/>
        <pc:sldMkLst>
          <pc:docMk/>
          <pc:sldMk cId="3455568863" sldId="265"/>
        </pc:sldMkLst>
        <pc:spChg chg="del">
          <ac:chgData name="Neyo Pin" userId="79c528af0adab5ca" providerId="LiveId" clId="{60682474-229F-4A82-976A-62E5493B5E58}" dt="2026-08-25T00:05:53.841" v="1439" actId="478"/>
          <ac:spMkLst>
            <pc:docMk/>
            <pc:sldMk cId="3455568863" sldId="265"/>
            <ac:spMk id="2" creationId="{9C7E6015-B14B-D1A8-0066-136252B739C1}"/>
          </ac:spMkLst>
        </pc:spChg>
        <pc:spChg chg="mod ord">
          <ac:chgData name="Neyo Pin" userId="79c528af0adab5ca" providerId="LiveId" clId="{60682474-229F-4A82-976A-62E5493B5E58}" dt="2026-08-25T00:41:55.540" v="2548" actId="114"/>
          <ac:spMkLst>
            <pc:docMk/>
            <pc:sldMk cId="3455568863" sldId="265"/>
            <ac:spMk id="3" creationId="{A1D2C6A4-0910-6B64-CE4B-C9D264B30769}"/>
          </ac:spMkLst>
        </pc:spChg>
        <pc:spChg chg="add del">
          <ac:chgData name="Neyo Pin" userId="79c528af0adab5ca" providerId="LiveId" clId="{60682474-229F-4A82-976A-62E5493B5E58}" dt="2026-08-25T00:28:05.151" v="2521" actId="26606"/>
          <ac:spMkLst>
            <pc:docMk/>
            <pc:sldMk cId="3455568863" sldId="265"/>
            <ac:spMk id="9" creationId="{04812C46-200A-4DEB-A05E-3ED6C68C2387}"/>
          </ac:spMkLst>
        </pc:spChg>
        <pc:spChg chg="add del">
          <ac:chgData name="Neyo Pin" userId="79c528af0adab5ca" providerId="LiveId" clId="{60682474-229F-4A82-976A-62E5493B5E58}" dt="2026-08-25T00:28:05.151" v="2521" actId="26606"/>
          <ac:spMkLst>
            <pc:docMk/>
            <pc:sldMk cId="3455568863" sldId="265"/>
            <ac:spMk id="11" creationId="{D1EA859B-E555-4109-94F3-6700E046E008}"/>
          </ac:spMkLst>
        </pc:spChg>
        <pc:spChg chg="add del">
          <ac:chgData name="Neyo Pin" userId="79c528af0adab5ca" providerId="LiveId" clId="{60682474-229F-4A82-976A-62E5493B5E58}" dt="2026-08-25T00:28:12.171" v="2523" actId="26606"/>
          <ac:spMkLst>
            <pc:docMk/>
            <pc:sldMk cId="3455568863" sldId="265"/>
            <ac:spMk id="13" creationId="{743AA782-23D1-4521-8CAD-47662984AA08}"/>
          </ac:spMkLst>
        </pc:spChg>
        <pc:spChg chg="add del">
          <ac:chgData name="Neyo Pin" userId="79c528af0adab5ca" providerId="LiveId" clId="{60682474-229F-4A82-976A-62E5493B5E58}" dt="2026-08-25T00:28:12.171" v="2523" actId="26606"/>
          <ac:spMkLst>
            <pc:docMk/>
            <pc:sldMk cId="3455568863" sldId="265"/>
            <ac:spMk id="14" creationId="{71877DBC-BB60-40F0-AC93-2ACDBAAE60CE}"/>
          </ac:spMkLst>
        </pc:spChg>
        <pc:spChg chg="add del">
          <ac:chgData name="Neyo Pin" userId="79c528af0adab5ca" providerId="LiveId" clId="{60682474-229F-4A82-976A-62E5493B5E58}" dt="2026-08-25T00:28:24.446" v="2525" actId="26606"/>
          <ac:spMkLst>
            <pc:docMk/>
            <pc:sldMk cId="3455568863" sldId="265"/>
            <ac:spMk id="16" creationId="{979E27D9-03C7-44E2-9FF8-15D0C8506AF7}"/>
          </ac:spMkLst>
        </pc:spChg>
        <pc:spChg chg="add del">
          <ac:chgData name="Neyo Pin" userId="79c528af0adab5ca" providerId="LiveId" clId="{60682474-229F-4A82-976A-62E5493B5E58}" dt="2026-08-25T00:28:24.446" v="2525" actId="26606"/>
          <ac:spMkLst>
            <pc:docMk/>
            <pc:sldMk cId="3455568863" sldId="265"/>
            <ac:spMk id="17" creationId="{EEBF1590-3B36-48EE-A89D-3B6F3CB256AB}"/>
          </ac:spMkLst>
        </pc:spChg>
        <pc:spChg chg="add del">
          <ac:chgData name="Neyo Pin" userId="79c528af0adab5ca" providerId="LiveId" clId="{60682474-229F-4A82-976A-62E5493B5E58}" dt="2026-08-25T00:28:24.446" v="2525" actId="26606"/>
          <ac:spMkLst>
            <pc:docMk/>
            <pc:sldMk cId="3455568863" sldId="265"/>
            <ac:spMk id="18" creationId="{AC8F6C8C-AB5A-4548-942D-E3FD40ACBC49}"/>
          </ac:spMkLst>
        </pc:spChg>
        <pc:spChg chg="add">
          <ac:chgData name="Neyo Pin" userId="79c528af0adab5ca" providerId="LiveId" clId="{60682474-229F-4A82-976A-62E5493B5E58}" dt="2026-08-25T00:28:24.452" v="2526" actId="26606"/>
          <ac:spMkLst>
            <pc:docMk/>
            <pc:sldMk cId="3455568863" sldId="265"/>
            <ac:spMk id="20" creationId="{23E547B5-89CF-4EC0-96DE-25771AED0799}"/>
          </ac:spMkLst>
        </pc:spChg>
        <pc:spChg chg="add">
          <ac:chgData name="Neyo Pin" userId="79c528af0adab5ca" providerId="LiveId" clId="{60682474-229F-4A82-976A-62E5493B5E58}" dt="2026-08-25T00:28:24.452" v="2526" actId="26606"/>
          <ac:spMkLst>
            <pc:docMk/>
            <pc:sldMk cId="3455568863" sldId="265"/>
            <ac:spMk id="21" creationId="{3F0B8CEB-8279-4E5E-A0CE-1FC9F71736F2}"/>
          </ac:spMkLst>
        </pc:spChg>
        <pc:picChg chg="add mod">
          <ac:chgData name="Neyo Pin" userId="79c528af0adab5ca" providerId="LiveId" clId="{60682474-229F-4A82-976A-62E5493B5E58}" dt="2026-08-25T00:28:39.056" v="2527" actId="14100"/>
          <ac:picMkLst>
            <pc:docMk/>
            <pc:sldMk cId="3455568863" sldId="265"/>
            <ac:picMk id="4" creationId="{6F63503D-4675-0C40-DB67-A1D3DA4949A1}"/>
          </ac:picMkLst>
        </pc:picChg>
      </pc:sldChg>
      <pc:sldChg chg="addSp delSp modSp new mod modTransition setBg addAnim delAnim modAnim">
        <pc:chgData name="Neyo Pin" userId="79c528af0adab5ca" providerId="LiveId" clId="{60682474-229F-4A82-976A-62E5493B5E58}" dt="2026-08-25T03:08:00.684" v="3591"/>
        <pc:sldMkLst>
          <pc:docMk/>
          <pc:sldMk cId="2901439090" sldId="266"/>
        </pc:sldMkLst>
        <pc:spChg chg="del">
          <ac:chgData name="Neyo Pin" userId="79c528af0adab5ca" providerId="LiveId" clId="{60682474-229F-4A82-976A-62E5493B5E58}" dt="2026-08-25T00:44:35.647" v="2550" actId="478"/>
          <ac:spMkLst>
            <pc:docMk/>
            <pc:sldMk cId="2901439090" sldId="266"/>
            <ac:spMk id="2" creationId="{69ADD3DC-F729-52BE-19D4-CB6C1EAABF6F}"/>
          </ac:spMkLst>
        </pc:spChg>
        <pc:spChg chg="mod ord">
          <ac:chgData name="Neyo Pin" userId="79c528af0adab5ca" providerId="LiveId" clId="{60682474-229F-4A82-976A-62E5493B5E58}" dt="2026-08-25T01:57:06.641" v="3347" actId="113"/>
          <ac:spMkLst>
            <pc:docMk/>
            <pc:sldMk cId="2901439090" sldId="266"/>
            <ac:spMk id="3" creationId="{A4931AFD-FCA8-A9DB-6628-78CE0645F17D}"/>
          </ac:spMkLst>
        </pc:spChg>
        <pc:spChg chg="add">
          <ac:chgData name="Neyo Pin" userId="79c528af0adab5ca" providerId="LiveId" clId="{60682474-229F-4A82-976A-62E5493B5E58}" dt="2026-08-25T01:53:58.452" v="3322" actId="26606"/>
          <ac:spMkLst>
            <pc:docMk/>
            <pc:sldMk cId="2901439090" sldId="266"/>
            <ac:spMk id="6" creationId="{3AFE8227-C443-417B-BA91-520EB1EF4559}"/>
          </ac:spMkLst>
        </pc:spChg>
        <pc:spChg chg="add">
          <ac:chgData name="Neyo Pin" userId="79c528af0adab5ca" providerId="LiveId" clId="{60682474-229F-4A82-976A-62E5493B5E58}" dt="2026-08-25T01:53:58.452" v="3322" actId="26606"/>
          <ac:spMkLst>
            <pc:docMk/>
            <pc:sldMk cId="2901439090" sldId="266"/>
            <ac:spMk id="7" creationId="{907741FC-B544-4A6E-B831-6789D042333D}"/>
          </ac:spMkLst>
        </pc:spChg>
        <pc:spChg chg="add">
          <ac:chgData name="Neyo Pin" userId="79c528af0adab5ca" providerId="LiveId" clId="{60682474-229F-4A82-976A-62E5493B5E58}" dt="2026-08-25T01:53:58.452" v="3322" actId="26606"/>
          <ac:spMkLst>
            <pc:docMk/>
            <pc:sldMk cId="2901439090" sldId="266"/>
            <ac:spMk id="8" creationId="{3F0BE7ED-7814-4273-B18A-F26CC0380380}"/>
          </ac:spMkLst>
        </pc:spChg>
        <pc:spChg chg="add del">
          <ac:chgData name="Neyo Pin" userId="79c528af0adab5ca" providerId="LiveId" clId="{60682474-229F-4A82-976A-62E5493B5E58}" dt="2026-08-25T01:53:54.533" v="3319" actId="26606"/>
          <ac:spMkLst>
            <pc:docMk/>
            <pc:sldMk cId="2901439090" sldId="266"/>
            <ac:spMk id="9" creationId="{8181FC64-B306-4821-98E2-780662EFC486}"/>
          </ac:spMkLst>
        </pc:spChg>
        <pc:spChg chg="add del">
          <ac:chgData name="Neyo Pin" userId="79c528af0adab5ca" providerId="LiveId" clId="{60682474-229F-4A82-976A-62E5493B5E58}" dt="2026-08-25T01:53:54.533" v="3319" actId="26606"/>
          <ac:spMkLst>
            <pc:docMk/>
            <pc:sldMk cId="2901439090" sldId="266"/>
            <ac:spMk id="11" creationId="{5871FC61-DD4E-47D4-81FD-8A7E7D12B371}"/>
          </ac:spMkLst>
        </pc:spChg>
        <pc:spChg chg="add del">
          <ac:chgData name="Neyo Pin" userId="79c528af0adab5ca" providerId="LiveId" clId="{60682474-229F-4A82-976A-62E5493B5E58}" dt="2026-08-25T01:53:54.533" v="3319" actId="26606"/>
          <ac:spMkLst>
            <pc:docMk/>
            <pc:sldMk cId="2901439090" sldId="266"/>
            <ac:spMk id="13" creationId="{F9EC3F91-A75C-4F74-867E-E4C28C13546B}"/>
          </ac:spMkLst>
        </pc:spChg>
        <pc:spChg chg="add del">
          <ac:chgData name="Neyo Pin" userId="79c528af0adab5ca" providerId="LiveId" clId="{60682474-229F-4A82-976A-62E5493B5E58}" dt="2026-08-25T01:53:54.533" v="3319" actId="26606"/>
          <ac:spMkLst>
            <pc:docMk/>
            <pc:sldMk cId="2901439090" sldId="266"/>
            <ac:spMk id="15" creationId="{829A1E2C-5AC8-40FC-99E9-832069D39792}"/>
          </ac:spMkLst>
        </pc:spChg>
        <pc:picChg chg="add mod">
          <ac:chgData name="Neyo Pin" userId="79c528af0adab5ca" providerId="LiveId" clId="{60682474-229F-4A82-976A-62E5493B5E58}" dt="2026-08-25T01:56:08.844" v="3344" actId="14861"/>
          <ac:picMkLst>
            <pc:docMk/>
            <pc:sldMk cId="2901439090" sldId="266"/>
            <ac:picMk id="4" creationId="{E83D43E8-8CD3-8CCB-4757-04B841411016}"/>
          </ac:picMkLst>
        </pc:picChg>
      </pc:sldChg>
      <pc:sldChg chg="addSp delSp modSp new mod modTransition setBg addAnim delAnim modAnim">
        <pc:chgData name="Neyo Pin" userId="79c528af0adab5ca" providerId="LiveId" clId="{60682474-229F-4A82-976A-62E5493B5E58}" dt="2026-08-25T02:44:32.946" v="3460" actId="27636"/>
        <pc:sldMkLst>
          <pc:docMk/>
          <pc:sldMk cId="3750918576" sldId="267"/>
        </pc:sldMkLst>
        <pc:spChg chg="del">
          <ac:chgData name="Neyo Pin" userId="79c528af0adab5ca" providerId="LiveId" clId="{60682474-229F-4A82-976A-62E5493B5E58}" dt="2026-08-25T02:32:57.840" v="3358" actId="478"/>
          <ac:spMkLst>
            <pc:docMk/>
            <pc:sldMk cId="3750918576" sldId="267"/>
            <ac:spMk id="2" creationId="{39EC823F-7796-2AA4-96F5-1B903DADC0CB}"/>
          </ac:spMkLst>
        </pc:spChg>
        <pc:spChg chg="mod ord">
          <ac:chgData name="Neyo Pin" userId="79c528af0adab5ca" providerId="LiveId" clId="{60682474-229F-4A82-976A-62E5493B5E58}" dt="2026-08-25T02:44:32.946" v="3460" actId="27636"/>
          <ac:spMkLst>
            <pc:docMk/>
            <pc:sldMk cId="3750918576" sldId="267"/>
            <ac:spMk id="3" creationId="{7A4B65B4-DFFC-9D6B-E1AB-B3392E16E783}"/>
          </ac:spMkLst>
        </pc:spChg>
        <pc:spChg chg="add del">
          <ac:chgData name="Neyo Pin" userId="79c528af0adab5ca" providerId="LiveId" clId="{60682474-229F-4A82-976A-62E5493B5E58}" dt="2026-08-25T02:37:08.660" v="3389" actId="26606"/>
          <ac:spMkLst>
            <pc:docMk/>
            <pc:sldMk cId="3750918576" sldId="267"/>
            <ac:spMk id="9" creationId="{D009D6D5-DAC2-4A8B-A17A-E206B9012D09}"/>
          </ac:spMkLst>
        </pc:spChg>
        <pc:spChg chg="add">
          <ac:chgData name="Neyo Pin" userId="79c528af0adab5ca" providerId="LiveId" clId="{60682474-229F-4A82-976A-62E5493B5E58}" dt="2026-08-25T02:37:08.665" v="3390" actId="26606"/>
          <ac:spMkLst>
            <pc:docMk/>
            <pc:sldMk cId="3750918576" sldId="267"/>
            <ac:spMk id="11" creationId="{D1EA859B-E555-4109-94F3-6700E046E008}"/>
          </ac:spMkLst>
        </pc:spChg>
        <pc:spChg chg="add">
          <ac:chgData name="Neyo Pin" userId="79c528af0adab5ca" providerId="LiveId" clId="{60682474-229F-4A82-976A-62E5493B5E58}" dt="2026-08-25T02:37:08.665" v="3390" actId="26606"/>
          <ac:spMkLst>
            <pc:docMk/>
            <pc:sldMk cId="3750918576" sldId="267"/>
            <ac:spMk id="12" creationId="{04812C46-200A-4DEB-A05E-3ED6C68C2387}"/>
          </ac:spMkLst>
        </pc:spChg>
        <pc:picChg chg="add mod">
          <ac:chgData name="Neyo Pin" userId="79c528af0adab5ca" providerId="LiveId" clId="{60682474-229F-4A82-976A-62E5493B5E58}" dt="2026-08-25T02:37:08.665" v="3390" actId="26606"/>
          <ac:picMkLst>
            <pc:docMk/>
            <pc:sldMk cId="3750918576" sldId="267"/>
            <ac:picMk id="4" creationId="{9A820B14-C7A9-3F17-88F3-13DB5D14469F}"/>
          </ac:picMkLst>
        </pc:picChg>
      </pc:sldChg>
      <pc:sldChg chg="addSp delSp modSp new mod modTransition setBg addAnim delAnim modAnim">
        <pc:chgData name="Neyo Pin" userId="79c528af0adab5ca" providerId="LiveId" clId="{60682474-229F-4A82-976A-62E5493B5E58}" dt="2026-08-25T03:01:46.261" v="3551"/>
        <pc:sldMkLst>
          <pc:docMk/>
          <pc:sldMk cId="3616015857" sldId="268"/>
        </pc:sldMkLst>
        <pc:spChg chg="del">
          <ac:chgData name="Neyo Pin" userId="79c528af0adab5ca" providerId="LiveId" clId="{60682474-229F-4A82-976A-62E5493B5E58}" dt="2026-08-25T02:55:31.800" v="3462" actId="478"/>
          <ac:spMkLst>
            <pc:docMk/>
            <pc:sldMk cId="3616015857" sldId="268"/>
            <ac:spMk id="2" creationId="{C338AC7F-8CEB-D244-7EF6-453659D8F1D0}"/>
          </ac:spMkLst>
        </pc:spChg>
        <pc:spChg chg="mod ord">
          <ac:chgData name="Neyo Pin" userId="79c528af0adab5ca" providerId="LiveId" clId="{60682474-229F-4A82-976A-62E5493B5E58}" dt="2026-08-25T02:58:43.327" v="3514" actId="207"/>
          <ac:spMkLst>
            <pc:docMk/>
            <pc:sldMk cId="3616015857" sldId="268"/>
            <ac:spMk id="3" creationId="{64303634-78D8-FD46-31D0-D0E794002D22}"/>
          </ac:spMkLst>
        </pc:spChg>
        <pc:spChg chg="add del">
          <ac:chgData name="Neyo Pin" userId="79c528af0adab5ca" providerId="LiveId" clId="{60682474-229F-4A82-976A-62E5493B5E58}" dt="2026-08-25T02:57:41.266" v="3503" actId="26606"/>
          <ac:spMkLst>
            <pc:docMk/>
            <pc:sldMk cId="3616015857" sldId="268"/>
            <ac:spMk id="9" creationId="{9F79630B-0F0B-446E-A637-38FA8F61D10E}"/>
          </ac:spMkLst>
        </pc:spChg>
        <pc:spChg chg="add del">
          <ac:chgData name="Neyo Pin" userId="79c528af0adab5ca" providerId="LiveId" clId="{60682474-229F-4A82-976A-62E5493B5E58}" dt="2026-08-25T02:57:41.266" v="3503" actId="26606"/>
          <ac:spMkLst>
            <pc:docMk/>
            <pc:sldMk cId="3616015857" sldId="268"/>
            <ac:spMk id="11" creationId="{B3437C99-FC8E-4311-B48A-F0C4C329B154}"/>
          </ac:spMkLst>
        </pc:spChg>
        <pc:spChg chg="add del">
          <ac:chgData name="Neyo Pin" userId="79c528af0adab5ca" providerId="LiveId" clId="{60682474-229F-4A82-976A-62E5493B5E58}" dt="2026-08-25T02:57:46.255" v="3505" actId="26606"/>
          <ac:spMkLst>
            <pc:docMk/>
            <pc:sldMk cId="3616015857" sldId="268"/>
            <ac:spMk id="13" creationId="{04812C46-200A-4DEB-A05E-3ED6C68C2387}"/>
          </ac:spMkLst>
        </pc:spChg>
        <pc:spChg chg="add del">
          <ac:chgData name="Neyo Pin" userId="79c528af0adab5ca" providerId="LiveId" clId="{60682474-229F-4A82-976A-62E5493B5E58}" dt="2026-08-25T02:57:46.255" v="3505" actId="26606"/>
          <ac:spMkLst>
            <pc:docMk/>
            <pc:sldMk cId="3616015857" sldId="268"/>
            <ac:spMk id="14" creationId="{D1EA859B-E555-4109-94F3-6700E046E008}"/>
          </ac:spMkLst>
        </pc:spChg>
        <pc:spChg chg="add">
          <ac:chgData name="Neyo Pin" userId="79c528af0adab5ca" providerId="LiveId" clId="{60682474-229F-4A82-976A-62E5493B5E58}" dt="2026-08-25T02:57:46.259" v="3506" actId="26606"/>
          <ac:spMkLst>
            <pc:docMk/>
            <pc:sldMk cId="3616015857" sldId="268"/>
            <ac:spMk id="16" creationId="{D009D6D5-DAC2-4A8B-A17A-E206B9012D09}"/>
          </ac:spMkLst>
        </pc:spChg>
        <pc:picChg chg="add mod">
          <ac:chgData name="Neyo Pin" userId="79c528af0adab5ca" providerId="LiveId" clId="{60682474-229F-4A82-976A-62E5493B5E58}" dt="2026-08-25T02:57:55.649" v="3507" actId="14100"/>
          <ac:picMkLst>
            <pc:docMk/>
            <pc:sldMk cId="3616015857" sldId="268"/>
            <ac:picMk id="4" creationId="{A89FD443-AEFD-BC47-2D41-880918D0423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60217B-B54B-6954-BCB3-CEAF546A77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A4CC3B5-0DCE-175F-15F0-3BA1F38127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1A34C4D-093C-6F45-D367-9BE33B3D7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8BD5-0520-4D4D-8C78-F05EAE1CCC1B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26BA532-3FF8-E1A8-74DC-2484B8D20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4E27A15-6A6A-452B-B35D-BF0BAD36F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40586-32BB-4276-84B1-E2C4E453C0F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125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82E224-4D33-599B-E182-ED2AACEE9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6529F7F-3357-09A8-0172-7BECAF91EF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C173587-4126-F36F-C357-91170BCBE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8BD5-0520-4D4D-8C78-F05EAE1CCC1B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7467D4-A984-025B-7635-9E6AB9273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9F4CE03-3831-D42A-FEFE-3ACCED099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40586-32BB-4276-84B1-E2C4E453C0F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556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726C698-35EA-5CBA-E136-971BB2EFC6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B47D3FD-A4C7-5E85-6273-968E4896C7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6A6BC3-25AD-8E3A-835B-BB3E68823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8BD5-0520-4D4D-8C78-F05EAE1CCC1B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ED70915-7E28-E7D9-379C-E90F80CDA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52B7A4B-7C65-7266-79D7-7EC1532A1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40586-32BB-4276-84B1-E2C4E453C0F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013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69175D-EC56-DF4F-ED35-7846BF27A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7C68031-3993-F484-E7B8-FC4390D861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6AFD14B-8E6D-5D50-91ED-C730DBBB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8BD5-0520-4D4D-8C78-F05EAE1CCC1B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97D881-72F3-BEB7-D1C5-CF18ABBAF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353E759-7052-00EB-4FE4-BB03C24BD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40586-32BB-4276-84B1-E2C4E453C0F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510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7A22F6-53B7-7A60-FAD0-59BC989AF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026754F-5F73-9CE9-F783-6700C65C22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6659936-429B-0D09-E190-21AA69BD4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8BD5-0520-4D4D-8C78-F05EAE1CCC1B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08CEBC-75CC-A018-7FEC-2432F4CC5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C6256F9-54DA-C9EF-4888-4882A4BF1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40586-32BB-4276-84B1-E2C4E453C0F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477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876803-7BB3-433B-647A-12455CF70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E2D6870-E7AD-42E0-4CB0-E693B5B2BF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492CD2D-8107-C726-B42C-ABA3E4D76B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5A5CC53-595A-2435-D865-D24D665E0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8BD5-0520-4D4D-8C78-F05EAE1CCC1B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FBC01C3-A6BF-A97C-152C-EACC2DB3B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EDCAAA0-74DB-3A4E-AE6D-0E6CF332B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40586-32BB-4276-84B1-E2C4E453C0F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703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CB1EBA-81A6-CDBC-46FF-4BABFCDAD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0364E8D-A683-9C56-93B1-E7BFB02A7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FF2D9DC-7CC2-9EB1-4EB6-5286CBEEA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B65ECB9-0FFC-E051-6760-B6FA48399C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104801A-04C6-9EA4-CCF7-87BD5D20B7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52BBA0F-B257-EA68-624D-899B59408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8BD5-0520-4D4D-8C78-F05EAE1CCC1B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588BC77-2F0D-AE60-A80F-2666E3DC9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2406CC2-8D05-71EC-2536-CC9C2B07C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40586-32BB-4276-84B1-E2C4E453C0F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04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EB503A-578E-8CED-2634-6E3F02618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50962D3-73B5-932C-3064-25B96385D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8BD5-0520-4D4D-8C78-F05EAE1CCC1B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0C09A8-3C0E-4943-A915-EA96142FD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9E4A876-DCBE-8C18-4E62-4E60DF958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40586-32BB-4276-84B1-E2C4E453C0F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107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B4C7E7A-023A-927B-15F0-C4D1F9AA6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8BD5-0520-4D4D-8C78-F05EAE1CCC1B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F8FE529-8F98-AB14-4AE8-67B88CAEE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EC59E3F-66FA-EAB3-2559-EB282D1CC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40586-32BB-4276-84B1-E2C4E453C0F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565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5EEF98-3210-93DA-CCEC-C09C41CA4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BF56031-12B2-9A00-E305-A40299EA70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DF5AF01-FB93-A439-D9AE-69299DFCCA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FDC065F-C28D-0797-7CD1-C9B7174F6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8BD5-0520-4D4D-8C78-F05EAE1CCC1B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8E90B11-06DB-5C7A-A869-5E02EF6C7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3110187-6AEC-2FFC-1096-3FA897625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40586-32BB-4276-84B1-E2C4E453C0F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958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57590D-56DE-744A-567E-26EA1A975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B54BB-4704-F0DE-30EA-DC2EBDEA42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9709922-32B9-F6A3-550E-08D52C824E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99C9662-0AA7-9595-3295-6CDBCCA75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8BD5-0520-4D4D-8C78-F05EAE1CCC1B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7634773-D3F0-F9E7-2298-D8841245F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EF734B2-F488-B05A-E723-58B3D474D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40586-32BB-4276-84B1-E2C4E453C0F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253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EF18101-4F72-8EAE-10DD-88B90ED13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83A7F4-A0D4-80F3-0AFA-9ECE767E48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1036949-3F99-B35C-5CBA-070348E5B1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348BD5-0520-4D4D-8C78-F05EAE1CCC1B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DBE860E-5BC2-4C8A-AA4F-8DC99E7214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32DEAD-0126-3C03-88FE-D2C56CBA3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340586-32BB-4276-84B1-E2C4E453C0F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77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stá usted dispuesto a ser pescador de hombres? | Estudio de La Atalaya">
            <a:extLst>
              <a:ext uri="{FF2B5EF4-FFF2-40B4-BE49-F238E27FC236}">
                <a16:creationId xmlns:a16="http://schemas.microsoft.com/office/drawing/2014/main" id="{C8984F26-FD73-ACB3-F720-C18CE298F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46"/>
          <a:stretch>
            <a:fillRect/>
          </a:stretch>
        </p:blipFill>
        <p:spPr bwMode="auto">
          <a:xfrm>
            <a:off x="-1" y="0"/>
            <a:ext cx="12214464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B09136F-372B-F46E-2987-26B6111FB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975" y="4357207"/>
            <a:ext cx="10165218" cy="25884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C" sz="6600" b="1" i="1" dirty="0">
                <a:ln w="28575">
                  <a:solidFill>
                    <a:srgbClr val="0070C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LAS BARCAS </a:t>
            </a:r>
          </a:p>
          <a:p>
            <a:pPr marL="0" indent="0">
              <a:buNone/>
            </a:pPr>
            <a:r>
              <a:rPr lang="es-EC" sz="6600" b="1" i="1" dirty="0">
                <a:ln w="28575">
                  <a:solidFill>
                    <a:srgbClr val="0070C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 GALILEA</a:t>
            </a:r>
            <a:endParaRPr lang="en-US" sz="6600" b="1" i="1" dirty="0">
              <a:ln w="28575">
                <a:solidFill>
                  <a:srgbClr val="0070C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76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STUDIO BÍBLICO DE APOCALIPSIS | Rev. José A. Soto Episodio 5">
            <a:extLst>
              <a:ext uri="{FF2B5EF4-FFF2-40B4-BE49-F238E27FC236}">
                <a16:creationId xmlns:a16="http://schemas.microsoft.com/office/drawing/2014/main" id="{7F8D74BC-782A-293B-3274-4E7C7B65C2D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B17026D7-EFF0-33DD-2A04-DB6E3A6FC482}"/>
              </a:ext>
            </a:extLst>
          </p:cNvPr>
          <p:cNvSpPr/>
          <p:nvPr/>
        </p:nvSpPr>
        <p:spPr>
          <a:xfrm>
            <a:off x="4419600" y="5575735"/>
            <a:ext cx="3310759" cy="378373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584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4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27">
            <a:extLst>
              <a:ext uri="{FF2B5EF4-FFF2-40B4-BE49-F238E27FC236}">
                <a16:creationId xmlns:a16="http://schemas.microsoft.com/office/drawing/2014/main" id="{0A597D97-203B-498B-95D3-E90DC961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6409DC1-C2A4-FB73-F560-E922B6EE28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538" b="8144"/>
          <a:stretch>
            <a:fillRect/>
          </a:stretch>
        </p:blipFill>
        <p:spPr>
          <a:xfrm>
            <a:off x="8660524" y="10"/>
            <a:ext cx="3531476" cy="246466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5D6263F-3FFE-5E00-3230-5F62037B33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14" r="2" b="22016"/>
          <a:stretch>
            <a:fillRect/>
          </a:stretch>
        </p:blipFill>
        <p:spPr>
          <a:xfrm>
            <a:off x="8508159" y="2276917"/>
            <a:ext cx="3683841" cy="4581073"/>
          </a:xfrm>
          <a:prstGeom prst="rect">
            <a:avLst/>
          </a:prstGeom>
          <a:effectLst>
            <a:softEdge rad="279400"/>
          </a:effectLst>
        </p:spPr>
      </p:pic>
      <p:sp useBgFill="1">
        <p:nvSpPr>
          <p:cNvPr id="38" name="Freeform: Shape 29">
            <a:extLst>
              <a:ext uri="{FF2B5EF4-FFF2-40B4-BE49-F238E27FC236}">
                <a16:creationId xmlns:a16="http://schemas.microsoft.com/office/drawing/2014/main" id="{6A6EF10E-DF41-4BD3-8EB4-6F646531DC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44272" cy="6858000"/>
          </a:xfrm>
          <a:custGeom>
            <a:avLst/>
            <a:gdLst>
              <a:gd name="connsiteX0" fmla="*/ 0 w 6244272"/>
              <a:gd name="connsiteY0" fmla="*/ 0 h 6858000"/>
              <a:gd name="connsiteX1" fmla="*/ 732568 w 6244272"/>
              <a:gd name="connsiteY1" fmla="*/ 0 h 6858000"/>
              <a:gd name="connsiteX2" fmla="*/ 947849 w 6244272"/>
              <a:gd name="connsiteY2" fmla="*/ 0 h 6858000"/>
              <a:gd name="connsiteX3" fmla="*/ 1823619 w 6244272"/>
              <a:gd name="connsiteY3" fmla="*/ 0 h 6858000"/>
              <a:gd name="connsiteX4" fmla="*/ 5235673 w 6244272"/>
              <a:gd name="connsiteY4" fmla="*/ 0 h 6858000"/>
              <a:gd name="connsiteX5" fmla="*/ 4933297 w 6244272"/>
              <a:gd name="connsiteY5" fmla="*/ 110269 h 6858000"/>
              <a:gd name="connsiteX6" fmla="*/ 4976910 w 6244272"/>
              <a:gd name="connsiteY6" fmla="*/ 135168 h 6858000"/>
              <a:gd name="connsiteX7" fmla="*/ 5238580 w 6244272"/>
              <a:gd name="connsiteY7" fmla="*/ 71141 h 6858000"/>
              <a:gd name="connsiteX8" fmla="*/ 5290914 w 6244272"/>
              <a:gd name="connsiteY8" fmla="*/ 88927 h 6858000"/>
              <a:gd name="connsiteX9" fmla="*/ 5264747 w 6244272"/>
              <a:gd name="connsiteY9" fmla="*/ 163625 h 6858000"/>
              <a:gd name="connsiteX10" fmla="*/ 5151357 w 6244272"/>
              <a:gd name="connsiteY10" fmla="*/ 192082 h 6858000"/>
              <a:gd name="connsiteX11" fmla="*/ 4974002 w 6244272"/>
              <a:gd name="connsiteY11" fmla="*/ 373491 h 6858000"/>
              <a:gd name="connsiteX12" fmla="*/ 5241488 w 6244272"/>
              <a:gd name="connsiteY12" fmla="*/ 352148 h 6858000"/>
              <a:gd name="connsiteX13" fmla="*/ 5288007 w 6244272"/>
              <a:gd name="connsiteY13" fmla="*/ 394834 h 6858000"/>
              <a:gd name="connsiteX14" fmla="*/ 5305452 w 6244272"/>
              <a:gd name="connsiteY14" fmla="*/ 451747 h 6858000"/>
              <a:gd name="connsiteX15" fmla="*/ 5383953 w 6244272"/>
              <a:gd name="connsiteY15" fmla="*/ 359262 h 6858000"/>
              <a:gd name="connsiteX16" fmla="*/ 5450825 w 6244272"/>
              <a:gd name="connsiteY16" fmla="*/ 334364 h 6858000"/>
              <a:gd name="connsiteX17" fmla="*/ 5471177 w 6244272"/>
              <a:gd name="connsiteY17" fmla="*/ 416176 h 6858000"/>
              <a:gd name="connsiteX18" fmla="*/ 5410121 w 6244272"/>
              <a:gd name="connsiteY18" fmla="*/ 505101 h 6858000"/>
              <a:gd name="connsiteX19" fmla="*/ 5247303 w 6244272"/>
              <a:gd name="connsiteY19" fmla="*/ 558458 h 6858000"/>
              <a:gd name="connsiteX20" fmla="*/ 5421750 w 6244272"/>
              <a:gd name="connsiteY20" fmla="*/ 558458 h 6858000"/>
              <a:gd name="connsiteX21" fmla="*/ 5622364 w 6244272"/>
              <a:gd name="connsiteY21" fmla="*/ 522887 h 6858000"/>
              <a:gd name="connsiteX22" fmla="*/ 5834608 w 6244272"/>
              <a:gd name="connsiteY22" fmla="*/ 533558 h 6858000"/>
              <a:gd name="connsiteX23" fmla="*/ 6035223 w 6244272"/>
              <a:gd name="connsiteY23" fmla="*/ 462417 h 6858000"/>
              <a:gd name="connsiteX24" fmla="*/ 6238745 w 6244272"/>
              <a:gd name="connsiteY24" fmla="*/ 465975 h 6858000"/>
              <a:gd name="connsiteX25" fmla="*/ 5337434 w 6244272"/>
              <a:gd name="connsiteY25" fmla="*/ 910606 h 6858000"/>
              <a:gd name="connsiteX26" fmla="*/ 5381046 w 6244272"/>
              <a:gd name="connsiteY26" fmla="*/ 921277 h 6858000"/>
              <a:gd name="connsiteX27" fmla="*/ 5439195 w 6244272"/>
              <a:gd name="connsiteY27" fmla="*/ 949734 h 6858000"/>
              <a:gd name="connsiteX28" fmla="*/ 5395583 w 6244272"/>
              <a:gd name="connsiteY28" fmla="*/ 1006647 h 6858000"/>
              <a:gd name="connsiteX29" fmla="*/ 5160079 w 6244272"/>
              <a:gd name="connsiteY29" fmla="*/ 1113358 h 6858000"/>
              <a:gd name="connsiteX30" fmla="*/ 5101930 w 6244272"/>
              <a:gd name="connsiteY30" fmla="*/ 1220069 h 6858000"/>
              <a:gd name="connsiteX31" fmla="*/ 5174617 w 6244272"/>
              <a:gd name="connsiteY31" fmla="*/ 1209399 h 6858000"/>
              <a:gd name="connsiteX32" fmla="*/ 5238580 w 6244272"/>
              <a:gd name="connsiteY32" fmla="*/ 1230741 h 6858000"/>
              <a:gd name="connsiteX33" fmla="*/ 5212414 w 6244272"/>
              <a:gd name="connsiteY33" fmla="*/ 1365909 h 6858000"/>
              <a:gd name="connsiteX34" fmla="*/ 4878056 w 6244272"/>
              <a:gd name="connsiteY34" fmla="*/ 1540204 h 6858000"/>
              <a:gd name="connsiteX35" fmla="*/ 4848982 w 6244272"/>
              <a:gd name="connsiteY35" fmla="*/ 1597117 h 6858000"/>
              <a:gd name="connsiteX36" fmla="*/ 4889686 w 6244272"/>
              <a:gd name="connsiteY36" fmla="*/ 1636245 h 6858000"/>
              <a:gd name="connsiteX37" fmla="*/ 4997261 w 6244272"/>
              <a:gd name="connsiteY37" fmla="*/ 1657587 h 6858000"/>
              <a:gd name="connsiteX38" fmla="*/ 4846074 w 6244272"/>
              <a:gd name="connsiteY38" fmla="*/ 1849668 h 6858000"/>
              <a:gd name="connsiteX39" fmla="*/ 4790832 w 6244272"/>
              <a:gd name="connsiteY39" fmla="*/ 1903025 h 6858000"/>
              <a:gd name="connsiteX40" fmla="*/ 4694886 w 6244272"/>
              <a:gd name="connsiteY40" fmla="*/ 1984836 h 6858000"/>
              <a:gd name="connsiteX41" fmla="*/ 4694886 w 6244272"/>
              <a:gd name="connsiteY41" fmla="*/ 2013292 h 6858000"/>
              <a:gd name="connsiteX42" fmla="*/ 4822814 w 6244272"/>
              <a:gd name="connsiteY42" fmla="*/ 2102219 h 6858000"/>
              <a:gd name="connsiteX43" fmla="*/ 5055411 w 6244272"/>
              <a:gd name="connsiteY43" fmla="*/ 2077320 h 6858000"/>
              <a:gd name="connsiteX44" fmla="*/ 4712331 w 6244272"/>
              <a:gd name="connsiteY44" fmla="*/ 2208931 h 6858000"/>
              <a:gd name="connsiteX45" fmla="*/ 5822979 w 6244272"/>
              <a:gd name="connsiteY45" fmla="*/ 1892353 h 6858000"/>
              <a:gd name="connsiteX46" fmla="*/ 5753200 w 6244272"/>
              <a:gd name="connsiteY46" fmla="*/ 1974165 h 6858000"/>
              <a:gd name="connsiteX47" fmla="*/ 5363601 w 6244272"/>
              <a:gd name="connsiteY47" fmla="*/ 2191146 h 6858000"/>
              <a:gd name="connsiteX48" fmla="*/ 5253118 w 6244272"/>
              <a:gd name="connsiteY48" fmla="*/ 2326314 h 6858000"/>
              <a:gd name="connsiteX49" fmla="*/ 5136819 w 6244272"/>
              <a:gd name="connsiteY49" fmla="*/ 2401012 h 6858000"/>
              <a:gd name="connsiteX50" fmla="*/ 4974002 w 6244272"/>
              <a:gd name="connsiteY50" fmla="*/ 2401012 h 6858000"/>
              <a:gd name="connsiteX51" fmla="*/ 4857704 w 6244272"/>
              <a:gd name="connsiteY51" fmla="*/ 2518395 h 6858000"/>
              <a:gd name="connsiteX52" fmla="*/ 4976910 w 6244272"/>
              <a:gd name="connsiteY52" fmla="*/ 2543294 h 6858000"/>
              <a:gd name="connsiteX53" fmla="*/ 5116467 w 6244272"/>
              <a:gd name="connsiteY53" fmla="*/ 2525509 h 6858000"/>
              <a:gd name="connsiteX54" fmla="*/ 5273470 w 6244272"/>
              <a:gd name="connsiteY54" fmla="*/ 2564636 h 6858000"/>
              <a:gd name="connsiteX55" fmla="*/ 5418843 w 6244272"/>
              <a:gd name="connsiteY55" fmla="*/ 2532623 h 6858000"/>
              <a:gd name="connsiteX56" fmla="*/ 5593290 w 6244272"/>
              <a:gd name="connsiteY56" fmla="*/ 2553965 h 6858000"/>
              <a:gd name="connsiteX57" fmla="*/ 5648532 w 6244272"/>
              <a:gd name="connsiteY57" fmla="*/ 2692689 h 6858000"/>
              <a:gd name="connsiteX58" fmla="*/ 5665976 w 6244272"/>
              <a:gd name="connsiteY58" fmla="*/ 2703362 h 6858000"/>
              <a:gd name="connsiteX59" fmla="*/ 5988704 w 6244272"/>
              <a:gd name="connsiteY59" fmla="*/ 2923898 h 6858000"/>
              <a:gd name="connsiteX60" fmla="*/ 6078835 w 6244272"/>
              <a:gd name="connsiteY60" fmla="*/ 2941684 h 6858000"/>
              <a:gd name="connsiteX61" fmla="*/ 5546771 w 6244272"/>
              <a:gd name="connsiteY61" fmla="*/ 3329402 h 6858000"/>
              <a:gd name="connsiteX62" fmla="*/ 5904388 w 6244272"/>
              <a:gd name="connsiteY62" fmla="*/ 3229805 h 6858000"/>
              <a:gd name="connsiteX63" fmla="*/ 5953814 w 6244272"/>
              <a:gd name="connsiteY63" fmla="*/ 3393429 h 6858000"/>
              <a:gd name="connsiteX64" fmla="*/ 5785182 w 6244272"/>
              <a:gd name="connsiteY64" fmla="*/ 3539269 h 6858000"/>
              <a:gd name="connsiteX65" fmla="*/ 5724125 w 6244272"/>
              <a:gd name="connsiteY65" fmla="*/ 3827390 h 6858000"/>
              <a:gd name="connsiteX66" fmla="*/ 5753200 w 6244272"/>
              <a:gd name="connsiteY66" fmla="*/ 4090612 h 6858000"/>
              <a:gd name="connsiteX67" fmla="*/ 5825886 w 6244272"/>
              <a:gd name="connsiteY67" fmla="*/ 4172424 h 6858000"/>
              <a:gd name="connsiteX68" fmla="*/ 5930554 w 6244272"/>
              <a:gd name="connsiteY68" fmla="*/ 4321821 h 6858000"/>
              <a:gd name="connsiteX69" fmla="*/ 5994519 w 6244272"/>
              <a:gd name="connsiteY69" fmla="*/ 4414305 h 6858000"/>
              <a:gd name="connsiteX70" fmla="*/ 6218393 w 6244272"/>
              <a:gd name="connsiteY70" fmla="*/ 4378734 h 6858000"/>
              <a:gd name="connsiteX71" fmla="*/ 5918925 w 6244272"/>
              <a:gd name="connsiteY71" fmla="*/ 4613499 h 6858000"/>
              <a:gd name="connsiteX72" fmla="*/ 6160243 w 6244272"/>
              <a:gd name="connsiteY72" fmla="*/ 4585042 h 6858000"/>
              <a:gd name="connsiteX73" fmla="*/ 6238745 w 6244272"/>
              <a:gd name="connsiteY73" fmla="*/ 4602828 h 6858000"/>
              <a:gd name="connsiteX74" fmla="*/ 6195133 w 6244272"/>
              <a:gd name="connsiteY74" fmla="*/ 4677526 h 6858000"/>
              <a:gd name="connsiteX75" fmla="*/ 6017778 w 6244272"/>
              <a:gd name="connsiteY75" fmla="*/ 4805580 h 6858000"/>
              <a:gd name="connsiteX76" fmla="*/ 5651439 w 6244272"/>
              <a:gd name="connsiteY76" fmla="*/ 5154171 h 6858000"/>
              <a:gd name="connsiteX77" fmla="*/ 6006149 w 6244272"/>
              <a:gd name="connsiteY77" fmla="*/ 4994104 h 6858000"/>
              <a:gd name="connsiteX78" fmla="*/ 5633994 w 6244272"/>
              <a:gd name="connsiteY78" fmla="*/ 5353367 h 6858000"/>
              <a:gd name="connsiteX79" fmla="*/ 5552586 w 6244272"/>
              <a:gd name="connsiteY79" fmla="*/ 5474306 h 6858000"/>
              <a:gd name="connsiteX80" fmla="*/ 5383953 w 6244272"/>
              <a:gd name="connsiteY80" fmla="*/ 5769542 h 6858000"/>
              <a:gd name="connsiteX81" fmla="*/ 5392675 w 6244272"/>
              <a:gd name="connsiteY81" fmla="*/ 5801555 h 6858000"/>
              <a:gd name="connsiteX82" fmla="*/ 5584568 w 6244272"/>
              <a:gd name="connsiteY82" fmla="*/ 5755314 h 6858000"/>
              <a:gd name="connsiteX83" fmla="*/ 5334526 w 6244272"/>
              <a:gd name="connsiteY83" fmla="*/ 6004307 h 6858000"/>
              <a:gd name="connsiteX84" fmla="*/ 5075763 w 6244272"/>
              <a:gd name="connsiteY84" fmla="*/ 6196388 h 6858000"/>
              <a:gd name="connsiteX85" fmla="*/ 5258933 w 6244272"/>
              <a:gd name="connsiteY85" fmla="*/ 6167932 h 6858000"/>
              <a:gd name="connsiteX86" fmla="*/ 5511881 w 6244272"/>
              <a:gd name="connsiteY86" fmla="*/ 6057663 h 6858000"/>
              <a:gd name="connsiteX87" fmla="*/ 5599105 w 6244272"/>
              <a:gd name="connsiteY87" fmla="*/ 6100347 h 6858000"/>
              <a:gd name="connsiteX88" fmla="*/ 5360693 w 6244272"/>
              <a:gd name="connsiteY88" fmla="*/ 6281757 h 6858000"/>
              <a:gd name="connsiteX89" fmla="*/ 5224043 w 6244272"/>
              <a:gd name="connsiteY89" fmla="*/ 6367127 h 6858000"/>
              <a:gd name="connsiteX90" fmla="*/ 5168801 w 6244272"/>
              <a:gd name="connsiteY90" fmla="*/ 6431153 h 6858000"/>
              <a:gd name="connsiteX91" fmla="*/ 5011799 w 6244272"/>
              <a:gd name="connsiteY91" fmla="*/ 6658805 h 6858000"/>
              <a:gd name="connsiteX92" fmla="*/ 4651275 w 6244272"/>
              <a:gd name="connsiteY92" fmla="*/ 6858000 h 6858000"/>
              <a:gd name="connsiteX93" fmla="*/ 1823619 w 6244272"/>
              <a:gd name="connsiteY93" fmla="*/ 6858000 h 6858000"/>
              <a:gd name="connsiteX94" fmla="*/ 947849 w 6244272"/>
              <a:gd name="connsiteY94" fmla="*/ 6858000 h 6858000"/>
              <a:gd name="connsiteX95" fmla="*/ 732568 w 6244272"/>
              <a:gd name="connsiteY95" fmla="*/ 6858000 h 6858000"/>
              <a:gd name="connsiteX96" fmla="*/ 0 w 6244272"/>
              <a:gd name="connsiteY9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6244272" h="6858000">
                <a:moveTo>
                  <a:pt x="0" y="0"/>
                </a:moveTo>
                <a:lnTo>
                  <a:pt x="732568" y="0"/>
                </a:lnTo>
                <a:lnTo>
                  <a:pt x="947849" y="0"/>
                </a:lnTo>
                <a:lnTo>
                  <a:pt x="1823619" y="0"/>
                </a:lnTo>
                <a:lnTo>
                  <a:pt x="5235673" y="0"/>
                </a:lnTo>
                <a:cubicBezTo>
                  <a:pt x="5133912" y="35571"/>
                  <a:pt x="5035058" y="78255"/>
                  <a:pt x="4933297" y="110269"/>
                </a:cubicBezTo>
                <a:cubicBezTo>
                  <a:pt x="4947835" y="145839"/>
                  <a:pt x="4962372" y="138725"/>
                  <a:pt x="4976910" y="135168"/>
                </a:cubicBezTo>
                <a:cubicBezTo>
                  <a:pt x="5064133" y="120941"/>
                  <a:pt x="5154264" y="110269"/>
                  <a:pt x="5238580" y="71141"/>
                </a:cubicBezTo>
                <a:cubicBezTo>
                  <a:pt x="5258933" y="64027"/>
                  <a:pt x="5282192" y="64027"/>
                  <a:pt x="5290914" y="88927"/>
                </a:cubicBezTo>
                <a:cubicBezTo>
                  <a:pt x="5305452" y="124497"/>
                  <a:pt x="5285100" y="145839"/>
                  <a:pt x="5264747" y="163625"/>
                </a:cubicBezTo>
                <a:cubicBezTo>
                  <a:pt x="5229858" y="195638"/>
                  <a:pt x="5189154" y="188525"/>
                  <a:pt x="5151357" y="192082"/>
                </a:cubicBezTo>
                <a:cubicBezTo>
                  <a:pt x="5046689" y="209867"/>
                  <a:pt x="4997261" y="259665"/>
                  <a:pt x="4974002" y="373491"/>
                </a:cubicBezTo>
                <a:cubicBezTo>
                  <a:pt x="5064133" y="327250"/>
                  <a:pt x="5154264" y="384162"/>
                  <a:pt x="5241488" y="352148"/>
                </a:cubicBezTo>
                <a:cubicBezTo>
                  <a:pt x="5264747" y="345034"/>
                  <a:pt x="5299637" y="355706"/>
                  <a:pt x="5288007" y="394834"/>
                </a:cubicBezTo>
                <a:cubicBezTo>
                  <a:pt x="5276378" y="430405"/>
                  <a:pt x="5238580" y="458860"/>
                  <a:pt x="5305452" y="451747"/>
                </a:cubicBezTo>
                <a:cubicBezTo>
                  <a:pt x="5354879" y="448189"/>
                  <a:pt x="5369416" y="405504"/>
                  <a:pt x="5383953" y="359262"/>
                </a:cubicBezTo>
                <a:cubicBezTo>
                  <a:pt x="5395583" y="334364"/>
                  <a:pt x="5427565" y="320135"/>
                  <a:pt x="5450825" y="334364"/>
                </a:cubicBezTo>
                <a:cubicBezTo>
                  <a:pt x="5479899" y="348592"/>
                  <a:pt x="5471177" y="387720"/>
                  <a:pt x="5471177" y="416176"/>
                </a:cubicBezTo>
                <a:cubicBezTo>
                  <a:pt x="5474085" y="469532"/>
                  <a:pt x="5450825" y="494431"/>
                  <a:pt x="5410121" y="505101"/>
                </a:cubicBezTo>
                <a:cubicBezTo>
                  <a:pt x="5360693" y="519330"/>
                  <a:pt x="5311267" y="537116"/>
                  <a:pt x="5247303" y="558458"/>
                </a:cubicBezTo>
                <a:cubicBezTo>
                  <a:pt x="5317082" y="594028"/>
                  <a:pt x="5369416" y="586915"/>
                  <a:pt x="5421750" y="558458"/>
                </a:cubicBezTo>
                <a:cubicBezTo>
                  <a:pt x="5485714" y="526444"/>
                  <a:pt x="5570030" y="483759"/>
                  <a:pt x="5622364" y="522887"/>
                </a:cubicBezTo>
                <a:cubicBezTo>
                  <a:pt x="5700865" y="579800"/>
                  <a:pt x="5764829" y="544229"/>
                  <a:pt x="5834608" y="533558"/>
                </a:cubicBezTo>
                <a:cubicBezTo>
                  <a:pt x="5979982" y="512216"/>
                  <a:pt x="5889850" y="480203"/>
                  <a:pt x="6035223" y="462417"/>
                </a:cubicBezTo>
                <a:cubicBezTo>
                  <a:pt x="6093372" y="455303"/>
                  <a:pt x="6154429" y="426847"/>
                  <a:pt x="6238745" y="465975"/>
                </a:cubicBezTo>
                <a:cubicBezTo>
                  <a:pt x="5857868" y="672284"/>
                  <a:pt x="5677606" y="658055"/>
                  <a:pt x="5337434" y="910606"/>
                </a:cubicBezTo>
                <a:cubicBezTo>
                  <a:pt x="5351971" y="935506"/>
                  <a:pt x="5366508" y="924835"/>
                  <a:pt x="5381046" y="921277"/>
                </a:cubicBezTo>
                <a:cubicBezTo>
                  <a:pt x="5404305" y="917720"/>
                  <a:pt x="5433380" y="903491"/>
                  <a:pt x="5439195" y="949734"/>
                </a:cubicBezTo>
                <a:cubicBezTo>
                  <a:pt x="5442103" y="985305"/>
                  <a:pt x="5424657" y="1003089"/>
                  <a:pt x="5395583" y="1006647"/>
                </a:cubicBezTo>
                <a:cubicBezTo>
                  <a:pt x="5311267" y="1020875"/>
                  <a:pt x="5235673" y="1070674"/>
                  <a:pt x="5160079" y="1113358"/>
                </a:cubicBezTo>
                <a:cubicBezTo>
                  <a:pt x="5125190" y="1131144"/>
                  <a:pt x="5087393" y="1156043"/>
                  <a:pt x="5101930" y="1220069"/>
                </a:cubicBezTo>
                <a:cubicBezTo>
                  <a:pt x="5131004" y="1237855"/>
                  <a:pt x="5151357" y="1212955"/>
                  <a:pt x="5174617" y="1209399"/>
                </a:cubicBezTo>
                <a:cubicBezTo>
                  <a:pt x="5197876" y="1205842"/>
                  <a:pt x="5253118" y="1220069"/>
                  <a:pt x="5238580" y="1230741"/>
                </a:cubicBezTo>
                <a:cubicBezTo>
                  <a:pt x="5171709" y="1269868"/>
                  <a:pt x="5293822" y="1365909"/>
                  <a:pt x="5212414" y="1365909"/>
                </a:cubicBezTo>
                <a:cubicBezTo>
                  <a:pt x="5078671" y="1365909"/>
                  <a:pt x="5005984" y="1536647"/>
                  <a:pt x="4878056" y="1540204"/>
                </a:cubicBezTo>
                <a:cubicBezTo>
                  <a:pt x="4857704" y="1540204"/>
                  <a:pt x="4848982" y="1572219"/>
                  <a:pt x="4848982" y="1597117"/>
                </a:cubicBezTo>
                <a:cubicBezTo>
                  <a:pt x="4848982" y="1629132"/>
                  <a:pt x="4869333" y="1632688"/>
                  <a:pt x="4889686" y="1636245"/>
                </a:cubicBezTo>
                <a:cubicBezTo>
                  <a:pt x="4921668" y="1639802"/>
                  <a:pt x="4956557" y="1597117"/>
                  <a:pt x="4997261" y="1657587"/>
                </a:cubicBezTo>
                <a:cubicBezTo>
                  <a:pt x="4921668" y="1693158"/>
                  <a:pt x="4843167" y="1728729"/>
                  <a:pt x="4846074" y="1849668"/>
                </a:cubicBezTo>
                <a:cubicBezTo>
                  <a:pt x="4846074" y="1881683"/>
                  <a:pt x="4814092" y="1895910"/>
                  <a:pt x="4790832" y="1903025"/>
                </a:cubicBezTo>
                <a:cubicBezTo>
                  <a:pt x="4750128" y="1917252"/>
                  <a:pt x="4718146" y="1938595"/>
                  <a:pt x="4694886" y="1984836"/>
                </a:cubicBezTo>
                <a:cubicBezTo>
                  <a:pt x="4694886" y="1995507"/>
                  <a:pt x="4694886" y="2002622"/>
                  <a:pt x="4694886" y="2013292"/>
                </a:cubicBezTo>
                <a:cubicBezTo>
                  <a:pt x="4700701" y="2123562"/>
                  <a:pt x="4758850" y="2120004"/>
                  <a:pt x="4822814" y="2102219"/>
                </a:cubicBezTo>
                <a:cubicBezTo>
                  <a:pt x="4898408" y="2080877"/>
                  <a:pt x="4974002" y="2038192"/>
                  <a:pt x="5055411" y="2077320"/>
                </a:cubicBezTo>
                <a:cubicBezTo>
                  <a:pt x="4942020" y="2130676"/>
                  <a:pt x="4817000" y="2134233"/>
                  <a:pt x="4712331" y="2208931"/>
                </a:cubicBezTo>
                <a:cubicBezTo>
                  <a:pt x="5101930" y="2223159"/>
                  <a:pt x="5445010" y="1984836"/>
                  <a:pt x="5822979" y="1892353"/>
                </a:cubicBezTo>
                <a:cubicBezTo>
                  <a:pt x="5811349" y="1952823"/>
                  <a:pt x="5779367" y="1967051"/>
                  <a:pt x="5753200" y="1974165"/>
                </a:cubicBezTo>
                <a:cubicBezTo>
                  <a:pt x="5613642" y="2020407"/>
                  <a:pt x="5491529" y="2112891"/>
                  <a:pt x="5363601" y="2191146"/>
                </a:cubicBezTo>
                <a:cubicBezTo>
                  <a:pt x="5311267" y="2223159"/>
                  <a:pt x="5273470" y="2258731"/>
                  <a:pt x="5253118" y="2326314"/>
                </a:cubicBezTo>
                <a:cubicBezTo>
                  <a:pt x="5235673" y="2390340"/>
                  <a:pt x="5200783" y="2418796"/>
                  <a:pt x="5136819" y="2401012"/>
                </a:cubicBezTo>
                <a:cubicBezTo>
                  <a:pt x="5084485" y="2386784"/>
                  <a:pt x="5029243" y="2393898"/>
                  <a:pt x="4974002" y="2401012"/>
                </a:cubicBezTo>
                <a:cubicBezTo>
                  <a:pt x="4912946" y="2408126"/>
                  <a:pt x="4843167" y="2479267"/>
                  <a:pt x="4857704" y="2518395"/>
                </a:cubicBezTo>
                <a:cubicBezTo>
                  <a:pt x="4886778" y="2582422"/>
                  <a:pt x="4936205" y="2550408"/>
                  <a:pt x="4976910" y="2543294"/>
                </a:cubicBezTo>
                <a:cubicBezTo>
                  <a:pt x="5026336" y="2536181"/>
                  <a:pt x="5116467" y="2518395"/>
                  <a:pt x="5116467" y="2525509"/>
                </a:cubicBezTo>
                <a:cubicBezTo>
                  <a:pt x="5148450" y="2685576"/>
                  <a:pt x="5221136" y="2564636"/>
                  <a:pt x="5273470" y="2564636"/>
                </a:cubicBezTo>
                <a:cubicBezTo>
                  <a:pt x="5322897" y="2564636"/>
                  <a:pt x="5372323" y="2546851"/>
                  <a:pt x="5418843" y="2532623"/>
                </a:cubicBezTo>
                <a:cubicBezTo>
                  <a:pt x="5479899" y="2514837"/>
                  <a:pt x="5535140" y="2546851"/>
                  <a:pt x="5593290" y="2553965"/>
                </a:cubicBezTo>
                <a:cubicBezTo>
                  <a:pt x="5645624" y="2561080"/>
                  <a:pt x="5616550" y="2653563"/>
                  <a:pt x="5648532" y="2692689"/>
                </a:cubicBezTo>
                <a:cubicBezTo>
                  <a:pt x="5654346" y="2703362"/>
                  <a:pt x="5660161" y="2703362"/>
                  <a:pt x="5665976" y="2703362"/>
                </a:cubicBezTo>
                <a:cubicBezTo>
                  <a:pt x="5683421" y="2980812"/>
                  <a:pt x="5988704" y="2913227"/>
                  <a:pt x="5988704" y="2923898"/>
                </a:cubicBezTo>
                <a:cubicBezTo>
                  <a:pt x="6014871" y="2941684"/>
                  <a:pt x="6046853" y="2899000"/>
                  <a:pt x="6078835" y="2941684"/>
                </a:cubicBezTo>
                <a:cubicBezTo>
                  <a:pt x="5942185" y="3137322"/>
                  <a:pt x="5732847" y="3183563"/>
                  <a:pt x="5546771" y="3329402"/>
                </a:cubicBezTo>
                <a:cubicBezTo>
                  <a:pt x="5700865" y="3379202"/>
                  <a:pt x="5790997" y="3208463"/>
                  <a:pt x="5904388" y="3229805"/>
                </a:cubicBezTo>
                <a:cubicBezTo>
                  <a:pt x="5959629" y="3283162"/>
                  <a:pt x="5793904" y="3368530"/>
                  <a:pt x="5953814" y="3393429"/>
                </a:cubicBezTo>
                <a:cubicBezTo>
                  <a:pt x="5884036" y="3439672"/>
                  <a:pt x="5834608" y="3485914"/>
                  <a:pt x="5785182" y="3539269"/>
                </a:cubicBezTo>
                <a:cubicBezTo>
                  <a:pt x="5700865" y="3635309"/>
                  <a:pt x="5683421" y="3699337"/>
                  <a:pt x="5724125" y="3827390"/>
                </a:cubicBezTo>
                <a:cubicBezTo>
                  <a:pt x="5750293" y="3912759"/>
                  <a:pt x="5788089" y="3991015"/>
                  <a:pt x="5753200" y="4090612"/>
                </a:cubicBezTo>
                <a:cubicBezTo>
                  <a:pt x="5729940" y="4158196"/>
                  <a:pt x="5738663" y="4204438"/>
                  <a:pt x="5825886" y="4172424"/>
                </a:cubicBezTo>
                <a:cubicBezTo>
                  <a:pt x="5918925" y="4140411"/>
                  <a:pt x="5953814" y="4200882"/>
                  <a:pt x="5930554" y="4321821"/>
                </a:cubicBezTo>
                <a:cubicBezTo>
                  <a:pt x="5916018" y="4400076"/>
                  <a:pt x="5930554" y="4424975"/>
                  <a:pt x="5994519" y="4414305"/>
                </a:cubicBezTo>
                <a:cubicBezTo>
                  <a:pt x="6064297" y="4403633"/>
                  <a:pt x="6131169" y="4353835"/>
                  <a:pt x="6218393" y="4378734"/>
                </a:cubicBezTo>
                <a:cubicBezTo>
                  <a:pt x="6148614" y="4521016"/>
                  <a:pt x="6000333" y="4478331"/>
                  <a:pt x="5918925" y="4613499"/>
                </a:cubicBezTo>
                <a:cubicBezTo>
                  <a:pt x="6014871" y="4613499"/>
                  <a:pt x="6090465" y="4613499"/>
                  <a:pt x="6160243" y="4585042"/>
                </a:cubicBezTo>
                <a:cubicBezTo>
                  <a:pt x="6189318" y="4574373"/>
                  <a:pt x="6221300" y="4560144"/>
                  <a:pt x="6238745" y="4602828"/>
                </a:cubicBezTo>
                <a:cubicBezTo>
                  <a:pt x="6259098" y="4652628"/>
                  <a:pt x="6218393" y="4670412"/>
                  <a:pt x="6195133" y="4677526"/>
                </a:cubicBezTo>
                <a:cubicBezTo>
                  <a:pt x="6128261" y="4702425"/>
                  <a:pt x="6075928" y="4759339"/>
                  <a:pt x="6017778" y="4805580"/>
                </a:cubicBezTo>
                <a:cubicBezTo>
                  <a:pt x="5892758" y="4905177"/>
                  <a:pt x="5756107" y="4990547"/>
                  <a:pt x="5651439" y="5154171"/>
                </a:cubicBezTo>
                <a:cubicBezTo>
                  <a:pt x="5782275" y="5111487"/>
                  <a:pt x="5881128" y="5011889"/>
                  <a:pt x="6006149" y="4994104"/>
                </a:cubicBezTo>
                <a:cubicBezTo>
                  <a:pt x="5898572" y="5143500"/>
                  <a:pt x="5761922" y="5243097"/>
                  <a:pt x="5633994" y="5353367"/>
                </a:cubicBezTo>
                <a:cubicBezTo>
                  <a:pt x="5596197" y="5385379"/>
                  <a:pt x="5558400" y="5406721"/>
                  <a:pt x="5552586" y="5474306"/>
                </a:cubicBezTo>
                <a:cubicBezTo>
                  <a:pt x="5535140" y="5605917"/>
                  <a:pt x="5488622" y="5712629"/>
                  <a:pt x="5383953" y="5769542"/>
                </a:cubicBezTo>
                <a:cubicBezTo>
                  <a:pt x="5383953" y="5769542"/>
                  <a:pt x="5389768" y="5790884"/>
                  <a:pt x="5392675" y="5801555"/>
                </a:cubicBezTo>
                <a:cubicBezTo>
                  <a:pt x="5456640" y="5805112"/>
                  <a:pt x="5506066" y="5726858"/>
                  <a:pt x="5584568" y="5755314"/>
                </a:cubicBezTo>
                <a:cubicBezTo>
                  <a:pt x="5506066" y="5862025"/>
                  <a:pt x="5442103" y="5954508"/>
                  <a:pt x="5334526" y="6004307"/>
                </a:cubicBezTo>
                <a:cubicBezTo>
                  <a:pt x="5247303" y="6043434"/>
                  <a:pt x="5139727" y="6068335"/>
                  <a:pt x="5075763" y="6196388"/>
                </a:cubicBezTo>
                <a:cubicBezTo>
                  <a:pt x="5148450" y="6221287"/>
                  <a:pt x="5203691" y="6189274"/>
                  <a:pt x="5258933" y="6167932"/>
                </a:cubicBezTo>
                <a:cubicBezTo>
                  <a:pt x="5343249" y="6132361"/>
                  <a:pt x="5427565" y="6093234"/>
                  <a:pt x="5511881" y="6057663"/>
                </a:cubicBezTo>
                <a:cubicBezTo>
                  <a:pt x="5543864" y="6043434"/>
                  <a:pt x="5578753" y="6036320"/>
                  <a:pt x="5599105" y="6100347"/>
                </a:cubicBezTo>
                <a:cubicBezTo>
                  <a:pt x="5491529" y="6114575"/>
                  <a:pt x="5427565" y="6199945"/>
                  <a:pt x="5360693" y="6281757"/>
                </a:cubicBezTo>
                <a:cubicBezTo>
                  <a:pt x="5322897" y="6327999"/>
                  <a:pt x="5290914" y="6388469"/>
                  <a:pt x="5224043" y="6367127"/>
                </a:cubicBezTo>
                <a:cubicBezTo>
                  <a:pt x="5189154" y="6356456"/>
                  <a:pt x="5165894" y="6388469"/>
                  <a:pt x="5168801" y="6431153"/>
                </a:cubicBezTo>
                <a:cubicBezTo>
                  <a:pt x="5183339" y="6580550"/>
                  <a:pt x="5099022" y="6630349"/>
                  <a:pt x="5011799" y="6658805"/>
                </a:cubicBezTo>
                <a:cubicBezTo>
                  <a:pt x="4883871" y="6701489"/>
                  <a:pt x="4770480" y="6786859"/>
                  <a:pt x="4651275" y="6858000"/>
                </a:cubicBezTo>
                <a:lnTo>
                  <a:pt x="1823619" y="6858000"/>
                </a:lnTo>
                <a:lnTo>
                  <a:pt x="947849" y="6858000"/>
                </a:lnTo>
                <a:lnTo>
                  <a:pt x="732568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8F040B2-1A24-2559-22DB-341FFA9C44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899" y="56760"/>
            <a:ext cx="8480798" cy="6444943"/>
          </a:xfrm>
        </p:spPr>
        <p:txBody>
          <a:bodyPr>
            <a:noAutofit/>
          </a:bodyPr>
          <a:lstStyle/>
          <a:p>
            <a:pPr algn="l"/>
            <a:r>
              <a:rPr lang="es-EC" sz="2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Cordero y el rollo de los 7 sellos (</a:t>
            </a:r>
            <a:r>
              <a:rPr lang="es-EC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Apocalipsis 5</a:t>
            </a:r>
            <a:r>
              <a:rPr lang="es-EC" sz="2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)</a:t>
            </a:r>
          </a:p>
          <a:p>
            <a:pPr algn="l"/>
            <a:r>
              <a:rPr lang="en-US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</a:t>
            </a:r>
            <a:r>
              <a:rPr lang="en-US" b="1" i="1" dirty="0" err="1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Ninguno</a:t>
            </a:r>
            <a:r>
              <a:rPr lang="en-US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b="1" i="1" dirty="0" err="1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digno</a:t>
            </a:r>
            <a:r>
              <a:rPr lang="en-US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…”  </a:t>
            </a:r>
            <a:r>
              <a:rPr 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vs.1-4</a:t>
            </a:r>
          </a:p>
          <a:p>
            <a:pPr algn="l"/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Juan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ve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en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la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diestra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del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Señor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en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Su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trono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un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rollo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(un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pergamino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)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escrito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3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</a:t>
            </a:r>
            <a:r>
              <a:rPr lang="en-US" sz="23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por</a:t>
            </a:r>
            <a:r>
              <a:rPr lang="en-US" sz="23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3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dentro</a:t>
            </a:r>
            <a:r>
              <a:rPr lang="en-US" sz="23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y </a:t>
            </a:r>
            <a:r>
              <a:rPr lang="en-US" sz="23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por</a:t>
            </a:r>
            <a:r>
              <a:rPr lang="en-US" sz="23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fuera”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. La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voz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indagatoria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de un gran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ángel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clama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: </a:t>
            </a:r>
            <a:r>
              <a:rPr lang="en-US" sz="23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“¿</a:t>
            </a:r>
            <a:r>
              <a:rPr lang="en-US" sz="23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Quién</a:t>
            </a:r>
            <a:r>
              <a:rPr lang="en-US" sz="23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es </a:t>
            </a:r>
            <a:r>
              <a:rPr lang="en-US" sz="23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digno</a:t>
            </a:r>
            <a:r>
              <a:rPr lang="en-US" sz="23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de </a:t>
            </a:r>
            <a:r>
              <a:rPr lang="en-US" sz="23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abrir</a:t>
            </a:r>
            <a:r>
              <a:rPr lang="en-US" sz="23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el </a:t>
            </a:r>
            <a:r>
              <a:rPr lang="en-US" sz="23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libro</a:t>
            </a:r>
            <a:r>
              <a:rPr lang="en-US" sz="23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y </a:t>
            </a:r>
            <a:r>
              <a:rPr lang="en-US" sz="23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desatar</a:t>
            </a:r>
            <a:r>
              <a:rPr lang="en-US" sz="23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sus </a:t>
            </a:r>
            <a:r>
              <a:rPr lang="en-US" sz="23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sellos</a:t>
            </a:r>
            <a:r>
              <a:rPr lang="en-US" sz="23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?” 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Juan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entiende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que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esto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es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cuestión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vital e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ingresa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también a lo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urgente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de la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escena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y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expresa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su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angustia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con un gran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llanto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: Dios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tiene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el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rollo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en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Su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diestra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el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rollo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abrirse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nadie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es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digno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para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abrirlo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ni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para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leerlo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ni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para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mirarlo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y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eso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significa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que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el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propósito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contenido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en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ese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rollo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se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está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quedando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detenido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.</a:t>
            </a:r>
          </a:p>
          <a:p>
            <a:pPr algn="l"/>
            <a:r>
              <a:rPr lang="en-US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“No </a:t>
            </a:r>
            <a:r>
              <a:rPr lang="en-US" b="1" i="1" dirty="0" err="1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llores</a:t>
            </a:r>
            <a:r>
              <a:rPr lang="en-US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…”  </a:t>
            </a:r>
            <a:r>
              <a:rPr 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v.5</a:t>
            </a:r>
          </a:p>
          <a:p>
            <a:pPr algn="l"/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Uno de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los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24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ancianos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tiene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respuesta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tranquilizadora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que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a la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vez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es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anuncio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de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certeza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: </a:t>
            </a:r>
            <a:r>
              <a:rPr lang="en-US" sz="23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¡Hay uno </a:t>
            </a:r>
            <a:r>
              <a:rPr lang="en-US" sz="23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que</a:t>
            </a:r>
            <a:r>
              <a:rPr lang="en-US" sz="23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es </a:t>
            </a:r>
            <a:r>
              <a:rPr lang="en-US" sz="23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Digno</a:t>
            </a:r>
            <a:r>
              <a:rPr lang="en-US" sz="23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!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 Es </a:t>
            </a:r>
            <a:r>
              <a:rPr lang="en-US" sz="23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“el </a:t>
            </a:r>
            <a:r>
              <a:rPr lang="en-US" sz="23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león</a:t>
            </a:r>
            <a:r>
              <a:rPr lang="en-US" sz="23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de la </a:t>
            </a:r>
            <a:r>
              <a:rPr lang="en-US" sz="23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tribu</a:t>
            </a:r>
            <a:r>
              <a:rPr lang="en-US" sz="23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de Judá”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el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antiguo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3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</a:t>
            </a:r>
            <a:r>
              <a:rPr lang="en-US" sz="23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Siloh</a:t>
            </a:r>
            <a:r>
              <a:rPr lang="en-US" sz="23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”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anunciado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en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la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profecía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de Jacob (</a:t>
            </a:r>
            <a:r>
              <a:rPr lang="en-US" sz="23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Gn.49:9-10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). Juan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enfoca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su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mirada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en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busca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de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aquel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que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sí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es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digno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y se </a:t>
            </a:r>
            <a:r>
              <a:rPr lang="en-US" sz="2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encuentra</a:t>
            </a: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con el Cordero. </a:t>
            </a:r>
            <a:r>
              <a:rPr lang="en-US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¡El León de la </a:t>
            </a:r>
            <a:r>
              <a:rPr lang="en-US" sz="23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tribu</a:t>
            </a:r>
            <a:r>
              <a:rPr lang="en-US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de Judá es el Cordero </a:t>
            </a:r>
            <a:r>
              <a:rPr lang="en-US" sz="23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que</a:t>
            </a:r>
            <a:r>
              <a:rPr lang="en-US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3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fue</a:t>
            </a:r>
            <a:r>
              <a:rPr lang="en-US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3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inmolado</a:t>
            </a:r>
            <a:r>
              <a:rPr lang="en-US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para </a:t>
            </a:r>
            <a:r>
              <a:rPr lang="en-US" sz="23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redención</a:t>
            </a:r>
            <a:r>
              <a:rPr lang="en-US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! </a:t>
            </a:r>
            <a:endParaRPr lang="en-US" sz="2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844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3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25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12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12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125" accel="5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12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12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125" accel="5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25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" dur="2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4121561-392E-4887-9C1F-E064860644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C53BF4E-DAD3-0C1C-AB72-D294ABBD8F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236" b="17766"/>
          <a:stretch>
            <a:fillRect/>
          </a:stretch>
        </p:blipFill>
        <p:spPr>
          <a:xfrm>
            <a:off x="180754" y="10"/>
            <a:ext cx="3861526" cy="278040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F7F1956-6338-5AA8-9FD9-3445E39CD83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04" b="3"/>
          <a:stretch>
            <a:fillRect/>
          </a:stretch>
        </p:blipFill>
        <p:spPr>
          <a:xfrm>
            <a:off x="7936090" y="3286988"/>
            <a:ext cx="4146601" cy="3494035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6E7FAC0-2463-43A8-33E6-05EF4C9601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178" y="113513"/>
            <a:ext cx="7939514" cy="31026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C" sz="2400" i="1" dirty="0">
                <a:ln>
                  <a:solidFill>
                    <a:srgbClr val="800000"/>
                  </a:solidFill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“…ha vencido para abrir el libro y desatar sus 7 sellos.”</a:t>
            </a:r>
            <a:endParaRPr lang="es-EC" sz="2400" dirty="0">
              <a:ln>
                <a:solidFill>
                  <a:srgbClr val="800000"/>
                </a:solidFill>
              </a:ln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dignidad del </a:t>
            </a:r>
            <a:r>
              <a:rPr lang="es-EC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León – Raíz de David – Cordero “para abrir el libro y desatar sus 7 sellos” 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se Le atribuye porque Él </a:t>
            </a:r>
            <a:r>
              <a:rPr lang="es-EC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“ha vencido”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. Varios textos mencionan a Jesucristo en condición victoriosa: </a:t>
            </a:r>
            <a:r>
              <a:rPr lang="es-EC" sz="2400" b="1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Jn.16:33 </a:t>
            </a:r>
            <a:r>
              <a:rPr lang="es-EC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“Yo he vencido al mundo”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; </a:t>
            </a:r>
            <a:r>
              <a:rPr lang="es-EC" sz="2400" b="1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Heb.2:14 </a:t>
            </a:r>
            <a:r>
              <a:rPr lang="es-EC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“destruyó por medio de la muerte al que tenía el imperio de la muerte, esto es, al diablo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”; </a:t>
            </a:r>
            <a:r>
              <a:rPr lang="es-EC" sz="2400" b="1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Col.2:15 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declara que Cristo despojó a los principados y a las potestades </a:t>
            </a:r>
            <a:r>
              <a:rPr lang="es-EC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“triunfando sobre ellos en la cruz”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; </a:t>
            </a:r>
            <a:r>
              <a:rPr lang="es-EC" sz="2400" b="1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1ª Co.15:57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94DB82E-41CF-DA52-CA84-4C73746BBE50}"/>
              </a:ext>
            </a:extLst>
          </p:cNvPr>
          <p:cNvSpPr txBox="1"/>
          <p:nvPr/>
        </p:nvSpPr>
        <p:spPr>
          <a:xfrm>
            <a:off x="180754" y="3231933"/>
            <a:ext cx="781761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dice que Dios nos ha dado la </a:t>
            </a:r>
            <a:r>
              <a:rPr lang="es-EC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“victoria (sobre el pecado) por medio de nuestro Señor Jesucristo”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. </a:t>
            </a:r>
          </a:p>
          <a:p>
            <a:pPr algn="ctr"/>
            <a:r>
              <a:rPr lang="es-EC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¡El Cordero que está ante Juan, ante los 4 seres vivientes          y ante los 24 ancianos es Vencedor absoluto!</a:t>
            </a:r>
            <a:r>
              <a:rPr lang="es-EC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</a:p>
          <a:p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Los 7 ojos y los 7 cuernos son los 7 espíritus de Dios (</a:t>
            </a:r>
            <a:r>
              <a:rPr lang="es-EC" sz="2400" b="1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v.6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)</a:t>
            </a:r>
            <a:r>
              <a:rPr lang="es-EC" sz="2400" b="1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¡el glorioso Espíritu Santo, como sabemos!</a:t>
            </a:r>
          </a:p>
          <a:p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Y Juan, en esta gloriosa visión, ve cuando el Cordero, el que es digno, Se acerca al trono y recibe el rollo de la mano de Dios. 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174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0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8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10">
            <a:extLst>
              <a:ext uri="{FF2B5EF4-FFF2-40B4-BE49-F238E27FC236}">
                <a16:creationId xmlns:a16="http://schemas.microsoft.com/office/drawing/2014/main" id="{3F0B8CEB-8279-4E5E-A0CE-1FC9F7173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F63503D-4675-0C40-DB67-A1D3DA4949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511" r="9978" b="-1"/>
          <a:stretch>
            <a:fillRect/>
          </a:stretch>
        </p:blipFill>
        <p:spPr>
          <a:xfrm>
            <a:off x="20" y="10"/>
            <a:ext cx="4981883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1D2C6A4-0910-6B64-CE4B-C9D264B30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1903" y="-1"/>
            <a:ext cx="7081871" cy="685798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C" sz="2600" b="1" dirty="0">
                <a:ln>
                  <a:solidFill>
                    <a:srgbClr val="800000"/>
                  </a:solidFill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Postrados ante el Cordero </a:t>
            </a:r>
            <a:r>
              <a:rPr lang="es-EC" sz="26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(</a:t>
            </a:r>
            <a:r>
              <a:rPr lang="es-EC" sz="2600" b="1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4:8-10</a:t>
            </a:r>
            <a:r>
              <a:rPr lang="es-EC" sz="26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)</a:t>
            </a:r>
          </a:p>
          <a:p>
            <a:pPr marL="0" indent="0">
              <a:buNone/>
            </a:pPr>
            <a:r>
              <a:rPr lang="es-EC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Esta es la primera de tres significativas expresiones de honra que hallamos en el </a:t>
            </a:r>
            <a:r>
              <a:rPr lang="es-EC" sz="23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capítulo 5</a:t>
            </a:r>
            <a:r>
              <a:rPr lang="es-EC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y se da apenas el Cordero toma el rollo en Sus manos: Los 4 seres vivientes y los 24 ancianos se postran ante Él; estos tienen arpas y copas de oro llenas de incienso, </a:t>
            </a:r>
            <a:r>
              <a:rPr lang="es-EC" sz="23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“que son las oraciones de los santos”</a:t>
            </a:r>
            <a:r>
              <a:rPr lang="es-EC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. Esta relación del incienso con la oración la hallamos en </a:t>
            </a:r>
            <a:r>
              <a:rPr lang="es-EC" sz="23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Sal.141:2</a:t>
            </a:r>
            <a:r>
              <a:rPr lang="es-EC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; </a:t>
            </a:r>
            <a:r>
              <a:rPr lang="es-EC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declaran también al Cordero: </a:t>
            </a:r>
            <a:r>
              <a:rPr lang="es-EC" sz="23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“Tú fuiste inmolado, y con tu sangre nos has redimido”</a:t>
            </a:r>
            <a:r>
              <a:rPr lang="es-EC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y también: </a:t>
            </a:r>
            <a:r>
              <a:rPr lang="es-EC" sz="23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“nos has hecho para nuestro Dios reyes y sacerdotes…”</a:t>
            </a:r>
            <a:r>
              <a:rPr lang="es-EC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lo que está declarado en </a:t>
            </a:r>
            <a:r>
              <a:rPr lang="es-EC" sz="2300" b="1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Ap.1:6</a:t>
            </a:r>
            <a:r>
              <a:rPr lang="es-EC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. Todo esto fortalece la interpretación de que los 24 ancianos representan a la iglesia de Cristo, donde están Sus santos que oran, que han sido redimidos por Su sangre preciosa y que han sido hechos reyes y sacerdotes para ministrar a Dios.</a:t>
            </a:r>
          </a:p>
          <a:p>
            <a:pPr marL="0" indent="0">
              <a:buNone/>
            </a:pPr>
            <a:r>
              <a:rPr lang="es-EC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Hay </a:t>
            </a:r>
            <a:r>
              <a:rPr lang="es-EC" sz="23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“un cántico nuevo”</a:t>
            </a:r>
            <a:r>
              <a:rPr lang="es-EC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que respalda la presencia generosa de los cánticos en nuestras celebraciones. ¡El Cordero es Digno, y también lo declaramos nosotros!  </a:t>
            </a:r>
            <a:endParaRPr lang="en-US" sz="2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5688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8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83D43E8-8CD3-8CCB-4757-04B8414110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088" r="6381" b="-1"/>
          <a:stretch>
            <a:fillRect/>
          </a:stretch>
        </p:blipFill>
        <p:spPr>
          <a:xfrm>
            <a:off x="20" y="431"/>
            <a:ext cx="7081850" cy="6408311"/>
          </a:xfrm>
          <a:prstGeom prst="rect">
            <a:avLst/>
          </a:prstGeom>
          <a:effectLst>
            <a:softEdge rad="101600"/>
          </a:effectLst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4931AFD-FCA8-A9DB-6628-78CE0645F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8474" y="50450"/>
            <a:ext cx="5102055" cy="63503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C" sz="2400" b="1" dirty="0">
                <a:ln>
                  <a:solidFill>
                    <a:srgbClr val="800000"/>
                  </a:solidFill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segunda exaltación </a:t>
            </a:r>
            <a:r>
              <a:rPr lang="es-EC" sz="2400" b="1" dirty="0">
                <a:ln>
                  <a:solidFill>
                    <a:srgbClr val="8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(</a:t>
            </a:r>
            <a:r>
              <a:rPr lang="es-EC" sz="2400" b="1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vs.11-12</a:t>
            </a:r>
            <a:r>
              <a:rPr lang="es-EC" sz="2400" b="1" dirty="0">
                <a:ln>
                  <a:solidFill>
                    <a:srgbClr val="8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)</a:t>
            </a:r>
          </a:p>
          <a:p>
            <a:pPr marL="0" indent="0">
              <a:buNone/>
            </a:pPr>
            <a:r>
              <a:rPr lang="es-EC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Ahora aparecen en el escenario los ángeles del cielo, que también alaban al Cordero y llenan el cielo con su potente voz. Juan dice que son </a:t>
            </a:r>
            <a:r>
              <a:rPr lang="es-EC" sz="21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“millones de millones” </a:t>
            </a:r>
            <a:r>
              <a:rPr lang="es-EC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(</a:t>
            </a:r>
            <a:r>
              <a:rPr lang="es-EC" sz="2100" b="1" dirty="0">
                <a:ln>
                  <a:solidFill>
                    <a:srgbClr val="0000FF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v.11</a:t>
            </a:r>
            <a:r>
              <a:rPr lang="es-EC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) </a:t>
            </a:r>
            <a:r>
              <a:rPr lang="es-EC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¡</a:t>
            </a:r>
            <a:r>
              <a:rPr lang="es-EC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Son incontables!  </a:t>
            </a:r>
          </a:p>
          <a:p>
            <a:pPr marL="0" indent="0">
              <a:buNone/>
            </a:pPr>
            <a:r>
              <a:rPr lang="es-EC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Esta aclamación reúne 7 elementos, comunicando plenitud, totalidad; como si la multitud celestial quisiera decir: </a:t>
            </a:r>
            <a:r>
              <a:rPr lang="es-EC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¡Todo Le pertenece al Cordero!</a:t>
            </a:r>
          </a:p>
          <a:p>
            <a:pPr marL="0" indent="0">
              <a:buNone/>
            </a:pPr>
            <a:r>
              <a:rPr lang="en-U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Los 4 primeros – </a:t>
            </a:r>
            <a:r>
              <a:rPr lang="en-US" sz="2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poder</a:t>
            </a:r>
            <a:r>
              <a:rPr lang="en-US" sz="2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</a:t>
            </a:r>
            <a:r>
              <a:rPr lang="en-US" sz="2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riquezas</a:t>
            </a:r>
            <a:r>
              <a:rPr lang="en-US" sz="2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</a:t>
            </a:r>
            <a:r>
              <a:rPr lang="en-US" sz="2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sabiduría</a:t>
            </a:r>
            <a:r>
              <a:rPr lang="en-US" sz="2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y Fortaleza </a:t>
            </a:r>
            <a:r>
              <a:rPr lang="en-U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– </a:t>
            </a:r>
            <a:r>
              <a:rPr lang="en-US" sz="2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describen</a:t>
            </a:r>
            <a:r>
              <a:rPr lang="en-U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principalmente</a:t>
            </a:r>
            <a:r>
              <a:rPr lang="en-U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lo </a:t>
            </a:r>
            <a:r>
              <a:rPr lang="en-US" sz="2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que</a:t>
            </a:r>
            <a:r>
              <a:rPr lang="en-U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el Cordero </a:t>
            </a:r>
            <a:r>
              <a:rPr lang="en-US" sz="2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posee</a:t>
            </a:r>
            <a:r>
              <a:rPr lang="en-U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y </a:t>
            </a:r>
            <a:r>
              <a:rPr lang="en-US" sz="2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ejerce</a:t>
            </a:r>
            <a:r>
              <a:rPr lang="en-U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; </a:t>
            </a:r>
            <a:r>
              <a:rPr lang="en-US" sz="2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los</a:t>
            </a:r>
            <a:r>
              <a:rPr lang="en-U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últimos</a:t>
            </a:r>
            <a:r>
              <a:rPr lang="en-U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tres</a:t>
            </a:r>
            <a:r>
              <a:rPr lang="en-U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– </a:t>
            </a:r>
            <a:r>
              <a:rPr lang="en-US" sz="2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honra</a:t>
            </a:r>
            <a:r>
              <a:rPr lang="en-US" sz="2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gloria y </a:t>
            </a:r>
            <a:r>
              <a:rPr lang="en-US" sz="2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alabanza</a:t>
            </a:r>
            <a:r>
              <a:rPr lang="en-U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– </a:t>
            </a:r>
            <a:r>
              <a:rPr lang="en-US" sz="2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expresan</a:t>
            </a:r>
            <a:r>
              <a:rPr lang="en-U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la </a:t>
            </a:r>
            <a:r>
              <a:rPr lang="en-US" sz="2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respuesta</a:t>
            </a:r>
            <a:r>
              <a:rPr lang="en-U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que</a:t>
            </a:r>
            <a:r>
              <a:rPr lang="en-U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Su </a:t>
            </a:r>
            <a:r>
              <a:rPr lang="en-US" sz="2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dignidad</a:t>
            </a:r>
            <a:r>
              <a:rPr lang="en-U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provoca</a:t>
            </a:r>
            <a:r>
              <a:rPr lang="en-U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en</a:t>
            </a:r>
            <a:r>
              <a:rPr lang="en-U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los</a:t>
            </a:r>
            <a:r>
              <a:rPr lang="en-U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ángeles</a:t>
            </a:r>
            <a:r>
              <a:rPr lang="en-U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. Nos </a:t>
            </a:r>
            <a:r>
              <a:rPr lang="en-US" sz="2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recuerda</a:t>
            </a:r>
            <a:r>
              <a:rPr lang="en-U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el </a:t>
            </a:r>
            <a:r>
              <a:rPr lang="en-US" sz="2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texto</a:t>
            </a:r>
            <a:r>
              <a:rPr lang="en-U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de </a:t>
            </a:r>
            <a:r>
              <a:rPr lang="en-US" sz="2100" b="1" dirty="0" err="1">
                <a:ln>
                  <a:solidFill>
                    <a:srgbClr val="0000FF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Hebreos</a:t>
            </a:r>
            <a:r>
              <a:rPr lang="en-US" sz="2100" b="1" dirty="0">
                <a:ln>
                  <a:solidFill>
                    <a:srgbClr val="0000FF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1:6</a:t>
            </a:r>
            <a:r>
              <a:rPr lang="en-U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</a:t>
            </a:r>
            <a:r>
              <a:rPr lang="en-US" sz="2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donde</a:t>
            </a:r>
            <a:r>
              <a:rPr lang="en-U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el Padre </a:t>
            </a:r>
            <a:r>
              <a:rPr lang="en-US" sz="2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determina</a:t>
            </a:r>
            <a:r>
              <a:rPr lang="en-U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acerca</a:t>
            </a:r>
            <a:r>
              <a:rPr lang="en-U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del </a:t>
            </a:r>
            <a:r>
              <a:rPr lang="en-US" sz="2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Hijo</a:t>
            </a:r>
            <a:r>
              <a:rPr lang="en-U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: </a:t>
            </a:r>
            <a:r>
              <a:rPr lang="en-US" sz="21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</a:t>
            </a:r>
            <a:r>
              <a:rPr lang="en-US" sz="21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Adórenle</a:t>
            </a:r>
            <a:r>
              <a:rPr lang="en-US" sz="21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1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todos</a:t>
            </a:r>
            <a:r>
              <a:rPr lang="en-US" sz="21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1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los</a:t>
            </a:r>
            <a:r>
              <a:rPr lang="en-US" sz="21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1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ángeles</a:t>
            </a:r>
            <a:r>
              <a:rPr lang="en-US" sz="21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de Dios”</a:t>
            </a:r>
            <a:r>
              <a:rPr lang="en-U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. 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439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5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2" dur="2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4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4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4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4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50" accel="1000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50" accel="1000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A820B14-C7A9-3F17-88F3-13DB5D1446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882" b="-1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A4B65B4-DFFC-9D6B-E1AB-B3392E16E7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9806" y="117566"/>
            <a:ext cx="5466805" cy="66489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C" sz="3000" b="1" dirty="0">
                <a:ln>
                  <a:solidFill>
                    <a:srgbClr val="800000"/>
                  </a:solidFill>
                </a:ln>
                <a:solidFill>
                  <a:srgbClr val="800000"/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La tercera exaltación</a:t>
            </a:r>
            <a:r>
              <a:rPr lang="es-EC" sz="3000" b="1" i="1" dirty="0">
                <a:ln>
                  <a:solidFill>
                    <a:srgbClr val="800000"/>
                  </a:solidFill>
                </a:ln>
                <a:solidFill>
                  <a:srgbClr val="800000"/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s-EC" sz="3000" b="1" dirty="0">
                <a:ln>
                  <a:solidFill>
                    <a:srgbClr val="800000"/>
                  </a:solidFill>
                </a:ln>
                <a:solidFill>
                  <a:srgbClr val="800000"/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(</a:t>
            </a:r>
            <a:r>
              <a:rPr lang="es-EC" sz="3000" b="1" dirty="0">
                <a:ln>
                  <a:solidFill>
                    <a:srgbClr val="0000FF"/>
                  </a:solidFill>
                </a:ln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v.13</a:t>
            </a:r>
            <a:r>
              <a:rPr lang="es-EC" sz="3000" b="1" dirty="0">
                <a:ln>
                  <a:solidFill>
                    <a:srgbClr val="800000"/>
                  </a:solidFill>
                </a:ln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)</a:t>
            </a:r>
            <a:endParaRPr lang="en-US" sz="3000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sz="24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Es evidente la progresión: primero, los 4 seres vivientes y los 24 ancianos; segundo: la multitud de ángeles del cielo; ahora sigue: </a:t>
            </a:r>
            <a:r>
              <a:rPr lang="es-EC" sz="2400" b="1" i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“todo lo creado”</a:t>
            </a:r>
            <a:r>
              <a:rPr lang="es-EC" sz="24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, para referirse a lo que está debajo del hábitat de Dios: el cielo, donde están las aves; la tierra, donde están los hombres y los animales; debajo de la tierra, donde hay abundancia de vida, y las criaturas de las aguas. Juan dice que los oyó a todos decir a una voz (propio de las visiones): </a:t>
            </a:r>
            <a:r>
              <a:rPr lang="es-EC" sz="2400" b="1" i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“Al que está sentado en el trono, y al Cordero, sea la alabanza la honra, la gloria y el poder, por los siglos de los siglos”</a:t>
            </a:r>
            <a:r>
              <a:rPr lang="es-EC" sz="24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. La misma exaltación dirigida al Padre se entrega al Hijo (el Cordero). ¡Todo alaba al SEÑOR!</a:t>
            </a:r>
            <a:endParaRPr lang="en-US" sz="2400" b="1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3750918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3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7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14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9" decel="50000" autoRev="1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4" fill="hold">
                                          <p:stCondLst>
                                            <p:cond delay="21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8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303634-78D8-FD46-31D0-D0E794002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24" y="126124"/>
            <a:ext cx="6741335" cy="65710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C" b="1" dirty="0">
                <a:ln>
                  <a:solidFill>
                    <a:srgbClr val="800000"/>
                  </a:solidFill>
                </a:ln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Un cierre muy indicador</a:t>
            </a:r>
            <a:r>
              <a:rPr lang="es-EC" b="1" i="1" dirty="0">
                <a:ln>
                  <a:solidFill>
                    <a:srgbClr val="800000"/>
                  </a:solidFill>
                </a:ln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s-EC" b="1" dirty="0">
                <a:ln>
                  <a:solidFill>
                    <a:srgbClr val="800000"/>
                  </a:solidFill>
                </a:ln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(</a:t>
            </a:r>
            <a:r>
              <a:rPr lang="es-EC" b="1" dirty="0">
                <a:solidFill>
                  <a:srgbClr val="0000FF"/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v.14</a:t>
            </a:r>
            <a:r>
              <a:rPr lang="es-EC" b="1" dirty="0">
                <a:ln>
                  <a:solidFill>
                    <a:srgbClr val="800000"/>
                  </a:solidFill>
                </a:ln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)</a:t>
            </a:r>
            <a:r>
              <a:rPr lang="es-EC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endParaRPr lang="en-US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Estamos notando que ciertamente los 24 ancianos representan a la iglesia de Jesucristo. Nótese que, cuando Juan se aflige porque no se hallaba a alguien digno de abrir el rollo y desatar sus sellos, es uno de los 24 ancianos quien lo tranquiliza, y le dice que el Hijo de Dios </a:t>
            </a:r>
            <a:r>
              <a:rPr lang="es-EC" sz="2400" i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“ha vencido”</a:t>
            </a: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, y Él es Digno.</a:t>
            </a:r>
            <a:endParaRPr lang="en-US" sz="2400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Esto lo sabe, lo conoce y lo vive Su iglesia. Por eso no debemos escatimar nuestra adoración, nuestro tributo, nuestra exaltación a Él, que </a:t>
            </a:r>
            <a:r>
              <a:rPr lang="es-EC" sz="2400" i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con Su sangre nos ha redimido y nos ha hecho para nuestro Dios reyes y sacerdotes.</a:t>
            </a:r>
            <a:endParaRPr lang="en-US" sz="2400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La iglesia de Cristo tiene la vida de su Redentor, y siempre Le debe honor, gloria y gratitud.</a:t>
            </a:r>
            <a:endParaRPr lang="en-US" sz="2400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endParaRPr lang="en-US" sz="16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89FD443-AEFD-BC47-2D41-880918D042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521" r="13921" b="-1"/>
          <a:stretch>
            <a:fillRect/>
          </a:stretch>
        </p:blipFill>
        <p:spPr>
          <a:xfrm>
            <a:off x="6943134" y="10"/>
            <a:ext cx="5248866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160158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3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</TotalTime>
  <Words>1091</Words>
  <Application>Microsoft Office PowerPoint</Application>
  <PresentationFormat>Panorámica</PresentationFormat>
  <Paragraphs>26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Maiandra GD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Neyo Pin</dc:creator>
  <cp:lastModifiedBy>Neyo Pin</cp:lastModifiedBy>
  <cp:revision>1</cp:revision>
  <dcterms:created xsi:type="dcterms:W3CDTF">2026-08-24T17:38:41Z</dcterms:created>
  <dcterms:modified xsi:type="dcterms:W3CDTF">2026-08-25T03:08:07Z</dcterms:modified>
</cp:coreProperties>
</file>