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62" r:id="rId2"/>
    <p:sldId id="263" r:id="rId3"/>
    <p:sldId id="256" r:id="rId4"/>
    <p:sldId id="264" r:id="rId5"/>
    <p:sldId id="265" r:id="rId6"/>
    <p:sldId id="266" r:id="rId7"/>
    <p:sldId id="267" r:id="rId8"/>
    <p:sldId id="268"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EB3182-29C0-48AD-95F8-81BC966DE7A7}" v="321" dt="2026-09-01T09:56:06.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79" d="100"/>
          <a:sy n="79" d="100"/>
        </p:scale>
        <p:origin x="114" y="3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yo Pin" userId="79c528af0adab5ca" providerId="LiveId" clId="{60682474-229F-4A82-976A-62E5493B5E58}"/>
    <pc:docChg chg="undo custSel addSld modSld modMainMaster">
      <pc:chgData name="Neyo Pin" userId="79c528af0adab5ca" providerId="LiveId" clId="{60682474-229F-4A82-976A-62E5493B5E58}" dt="2026-09-01T09:56:06.228" v="4802"/>
      <pc:docMkLst>
        <pc:docMk/>
      </pc:docMkLst>
      <pc:sldChg chg="addSp delSp modSp mod modTransition addAnim delAnim modAnim delDesignElem">
        <pc:chgData name="Neyo Pin" userId="79c528af0adab5ca" providerId="LiveId" clId="{60682474-229F-4A82-976A-62E5493B5E58}" dt="2026-08-31T23:18:02.017" v="156"/>
        <pc:sldMkLst>
          <pc:docMk/>
          <pc:sldMk cId="1098046833" sldId="256"/>
        </pc:sldMkLst>
        <pc:spChg chg="mod">
          <ac:chgData name="Neyo Pin" userId="79c528af0adab5ca" providerId="LiveId" clId="{60682474-229F-4A82-976A-62E5493B5E58}" dt="2026-08-31T22:01:19.153" v="148" actId="20577"/>
          <ac:spMkLst>
            <pc:docMk/>
            <pc:sldMk cId="1098046833" sldId="256"/>
            <ac:spMk id="3" creationId="{346B471F-6F9C-CC1F-BA83-9DF2893D0E57}"/>
          </ac:spMkLst>
        </pc:spChg>
        <pc:spChg chg="add del">
          <ac:chgData name="Neyo Pin" userId="79c528af0adab5ca" providerId="LiveId" clId="{60682474-229F-4A82-976A-62E5493B5E58}" dt="2026-08-31T23:18:02.017" v="156"/>
          <ac:spMkLst>
            <pc:docMk/>
            <pc:sldMk cId="1098046833" sldId="256"/>
            <ac:spMk id="9" creationId="{F2E5B6AE-5EFE-45F0-A2AE-ED771CA3D7DD}"/>
          </ac:spMkLst>
        </pc:spChg>
        <pc:picChg chg="mod">
          <ac:chgData name="Neyo Pin" userId="79c528af0adab5ca" providerId="LiveId" clId="{60682474-229F-4A82-976A-62E5493B5E58}" dt="2026-08-31T21:26:39.046" v="81" actId="14100"/>
          <ac:picMkLst>
            <pc:docMk/>
            <pc:sldMk cId="1098046833" sldId="256"/>
            <ac:picMk id="4" creationId="{ABDC6B74-6A80-8B6A-B1E1-35861F28A428}"/>
          </ac:picMkLst>
        </pc:picChg>
        <pc:cxnChg chg="add del">
          <ac:chgData name="Neyo Pin" userId="79c528af0adab5ca" providerId="LiveId" clId="{60682474-229F-4A82-976A-62E5493B5E58}" dt="2026-08-31T23:18:02.017" v="156"/>
          <ac:cxnSpMkLst>
            <pc:docMk/>
            <pc:sldMk cId="1098046833" sldId="256"/>
            <ac:cxnSpMk id="11" creationId="{D255B435-D9F3-4A31-B89E-36741390DB4B}"/>
          </ac:cxnSpMkLst>
        </pc:cxnChg>
      </pc:sldChg>
      <pc:sldChg chg="add">
        <pc:chgData name="Neyo Pin" userId="79c528af0adab5ca" providerId="LiveId" clId="{60682474-229F-4A82-976A-62E5493B5E58}" dt="2026-08-25T20:08:47.817" v="13"/>
        <pc:sldMkLst>
          <pc:docMk/>
          <pc:sldMk cId="2110763444" sldId="262"/>
        </pc:sldMkLst>
      </pc:sldChg>
      <pc:sldChg chg="add">
        <pc:chgData name="Neyo Pin" userId="79c528af0adab5ca" providerId="LiveId" clId="{60682474-229F-4A82-976A-62E5493B5E58}" dt="2026-08-25T20:09:02.430" v="14"/>
        <pc:sldMkLst>
          <pc:docMk/>
          <pc:sldMk cId="1235584563" sldId="263"/>
        </pc:sldMkLst>
      </pc:sldChg>
      <pc:sldChg chg="addSp delSp modSp new mod modTransition addAnim delAnim modAnim">
        <pc:chgData name="Neyo Pin" userId="79c528af0adab5ca" providerId="LiveId" clId="{60682474-229F-4A82-976A-62E5493B5E58}" dt="2026-08-31T23:27:59.596" v="300"/>
        <pc:sldMkLst>
          <pc:docMk/>
          <pc:sldMk cId="3194688117" sldId="264"/>
        </pc:sldMkLst>
        <pc:spChg chg="del">
          <ac:chgData name="Neyo Pin" userId="79c528af0adab5ca" providerId="LiveId" clId="{60682474-229F-4A82-976A-62E5493B5E58}" dt="2026-08-31T23:15:55.130" v="150" actId="478"/>
          <ac:spMkLst>
            <pc:docMk/>
            <pc:sldMk cId="3194688117" sldId="264"/>
            <ac:spMk id="2" creationId="{A5F03483-918B-AEC9-605A-6C1448B56E5C}"/>
          </ac:spMkLst>
        </pc:spChg>
        <pc:spChg chg="mod">
          <ac:chgData name="Neyo Pin" userId="79c528af0adab5ca" providerId="LiveId" clId="{60682474-229F-4A82-976A-62E5493B5E58}" dt="2026-08-31T23:26:24.133" v="289"/>
          <ac:spMkLst>
            <pc:docMk/>
            <pc:sldMk cId="3194688117" sldId="264"/>
            <ac:spMk id="3" creationId="{3E038E0F-4074-B1AB-5D56-3D54EF64E17B}"/>
          </ac:spMkLst>
        </pc:spChg>
        <pc:picChg chg="add mod">
          <ac:chgData name="Neyo Pin" userId="79c528af0adab5ca" providerId="LiveId" clId="{60682474-229F-4A82-976A-62E5493B5E58}" dt="2026-08-31T23:23:15.544" v="270" actId="14861"/>
          <ac:picMkLst>
            <pc:docMk/>
            <pc:sldMk cId="3194688117" sldId="264"/>
            <ac:picMk id="4" creationId="{5AE1DA67-7305-0806-BAC5-D443EC78224A}"/>
          </ac:picMkLst>
        </pc:picChg>
      </pc:sldChg>
      <pc:sldChg chg="addSp delSp modSp new mod modTransition addAnim delAnim modAnim">
        <pc:chgData name="Neyo Pin" userId="79c528af0adab5ca" providerId="LiveId" clId="{60682474-229F-4A82-976A-62E5493B5E58}" dt="2026-09-01T02:41:25.923" v="1607"/>
        <pc:sldMkLst>
          <pc:docMk/>
          <pc:sldMk cId="3562098390" sldId="265"/>
        </pc:sldMkLst>
        <pc:spChg chg="del">
          <ac:chgData name="Neyo Pin" userId="79c528af0adab5ca" providerId="LiveId" clId="{60682474-229F-4A82-976A-62E5493B5E58}" dt="2026-08-31T23:39:21.737" v="302" actId="478"/>
          <ac:spMkLst>
            <pc:docMk/>
            <pc:sldMk cId="3562098390" sldId="265"/>
            <ac:spMk id="2" creationId="{2B0456F7-912D-C04D-930F-B7059C48A7E9}"/>
          </ac:spMkLst>
        </pc:spChg>
        <pc:spChg chg="mod">
          <ac:chgData name="Neyo Pin" userId="79c528af0adab5ca" providerId="LiveId" clId="{60682474-229F-4A82-976A-62E5493B5E58}" dt="2026-09-01T02:39:53.024" v="1606" actId="27636"/>
          <ac:spMkLst>
            <pc:docMk/>
            <pc:sldMk cId="3562098390" sldId="265"/>
            <ac:spMk id="3" creationId="{32627FB4-8EF0-0821-1E24-57847CCCB233}"/>
          </ac:spMkLst>
        </pc:spChg>
        <pc:picChg chg="add mod">
          <ac:chgData name="Neyo Pin" userId="79c528af0adab5ca" providerId="LiveId" clId="{60682474-229F-4A82-976A-62E5493B5E58}" dt="2026-09-01T02:01:16.526" v="1500" actId="1038"/>
          <ac:picMkLst>
            <pc:docMk/>
            <pc:sldMk cId="3562098390" sldId="265"/>
            <ac:picMk id="4" creationId="{287A3B86-0F4D-4FF6-0549-4A018C567589}"/>
          </ac:picMkLst>
        </pc:picChg>
      </pc:sldChg>
      <pc:sldChg chg="addSp delSp modSp new mod modTransition setBg addAnim delAnim modAnim">
        <pc:chgData name="Neyo Pin" userId="79c528af0adab5ca" providerId="LiveId" clId="{60682474-229F-4A82-976A-62E5493B5E58}" dt="2026-09-01T09:49:00.506" v="4749"/>
        <pc:sldMkLst>
          <pc:docMk/>
          <pc:sldMk cId="1138008994" sldId="266"/>
        </pc:sldMkLst>
        <pc:spChg chg="del">
          <ac:chgData name="Neyo Pin" userId="79c528af0adab5ca" providerId="LiveId" clId="{60682474-229F-4A82-976A-62E5493B5E58}" dt="2026-09-01T02:33:12.087" v="1541" actId="478"/>
          <ac:spMkLst>
            <pc:docMk/>
            <pc:sldMk cId="1138008994" sldId="266"/>
            <ac:spMk id="2" creationId="{5C1921E2-5F9D-F771-C161-9A68F60BA0B2}"/>
          </ac:spMkLst>
        </pc:spChg>
        <pc:spChg chg="mod ord">
          <ac:chgData name="Neyo Pin" userId="79c528af0adab5ca" providerId="LiveId" clId="{60682474-229F-4A82-976A-62E5493B5E58}" dt="2026-09-01T04:44:00.433" v="2958" actId="20577"/>
          <ac:spMkLst>
            <pc:docMk/>
            <pc:sldMk cId="1138008994" sldId="266"/>
            <ac:spMk id="3" creationId="{EC176CCD-FA48-99AC-F304-BD650B4A8E1F}"/>
          </ac:spMkLst>
        </pc:spChg>
        <pc:spChg chg="add del">
          <ac:chgData name="Neyo Pin" userId="79c528af0adab5ca" providerId="LiveId" clId="{60682474-229F-4A82-976A-62E5493B5E58}" dt="2026-09-01T04:31:30.208" v="2775" actId="26606"/>
          <ac:spMkLst>
            <pc:docMk/>
            <pc:sldMk cId="1138008994" sldId="266"/>
            <ac:spMk id="6" creationId="{0359C723-39B3-47E3-A464-EA81256FF348}"/>
          </ac:spMkLst>
        </pc:spChg>
        <pc:spChg chg="add mod">
          <ac:chgData name="Neyo Pin" userId="79c528af0adab5ca" providerId="LiveId" clId="{60682474-229F-4A82-976A-62E5493B5E58}" dt="2026-09-01T05:23:23.436" v="3037" actId="20577"/>
          <ac:spMkLst>
            <pc:docMk/>
            <pc:sldMk cId="1138008994" sldId="266"/>
            <ac:spMk id="8" creationId="{D4D782D7-4F0A-44B9-90DE-DF457953E22E}"/>
          </ac:spMkLst>
        </pc:spChg>
        <pc:spChg chg="add del">
          <ac:chgData name="Neyo Pin" userId="79c528af0adab5ca" providerId="LiveId" clId="{60682474-229F-4A82-976A-62E5493B5E58}" dt="2026-09-01T04:30:25.109" v="2773" actId="26606"/>
          <ac:spMkLst>
            <pc:docMk/>
            <pc:sldMk cId="1138008994" sldId="266"/>
            <ac:spMk id="9" creationId="{2C636411-2524-4C6C-98DD-529F77C084C7}"/>
          </ac:spMkLst>
        </pc:spChg>
        <pc:spChg chg="add del">
          <ac:chgData name="Neyo Pin" userId="79c528af0adab5ca" providerId="LiveId" clId="{60682474-229F-4A82-976A-62E5493B5E58}" dt="2026-09-01T04:31:46.467" v="2777" actId="26606"/>
          <ac:spMkLst>
            <pc:docMk/>
            <pc:sldMk cId="1138008994" sldId="266"/>
            <ac:spMk id="10" creationId="{D0A04B5A-D168-4247-87E4-448DE1032504}"/>
          </ac:spMkLst>
        </pc:spChg>
        <pc:picChg chg="add del mod">
          <ac:chgData name="Neyo Pin" userId="79c528af0adab5ca" providerId="LiveId" clId="{60682474-229F-4A82-976A-62E5493B5E58}" dt="2026-09-01T04:31:58.257" v="2778" actId="478"/>
          <ac:picMkLst>
            <pc:docMk/>
            <pc:sldMk cId="1138008994" sldId="266"/>
            <ac:picMk id="4" creationId="{F08AA2DB-9ED8-5B89-BF0B-9E719F3494CE}"/>
          </ac:picMkLst>
        </pc:picChg>
        <pc:picChg chg="add mod">
          <ac:chgData name="Neyo Pin" userId="79c528af0adab5ca" providerId="LiveId" clId="{60682474-229F-4A82-976A-62E5493B5E58}" dt="2026-09-01T04:44:25.671" v="2959" actId="14100"/>
          <ac:picMkLst>
            <pc:docMk/>
            <pc:sldMk cId="1138008994" sldId="266"/>
            <ac:picMk id="5" creationId="{B7172141-7625-35FE-3EC7-F27FF1D14A45}"/>
          </ac:picMkLst>
        </pc:picChg>
        <pc:cxnChg chg="add del">
          <ac:chgData name="Neyo Pin" userId="79c528af0adab5ca" providerId="LiveId" clId="{60682474-229F-4A82-976A-62E5493B5E58}" dt="2026-09-01T04:31:30.208" v="2775" actId="26606"/>
          <ac:cxnSpMkLst>
            <pc:docMk/>
            <pc:sldMk cId="1138008994" sldId="266"/>
            <ac:cxnSpMk id="7" creationId="{7F935FD8-9F2E-4F15-8ED9-1C692DA6F351}"/>
          </ac:cxnSpMkLst>
        </pc:cxnChg>
        <pc:cxnChg chg="add del">
          <ac:chgData name="Neyo Pin" userId="79c528af0adab5ca" providerId="LiveId" clId="{60682474-229F-4A82-976A-62E5493B5E58}" dt="2026-09-01T04:30:25.109" v="2773" actId="26606"/>
          <ac:cxnSpMkLst>
            <pc:docMk/>
            <pc:sldMk cId="1138008994" sldId="266"/>
            <ac:cxnSpMk id="11" creationId="{7F935FD8-9F2E-4F15-8ED9-1C692DA6F351}"/>
          </ac:cxnSpMkLst>
        </pc:cxnChg>
        <pc:cxnChg chg="add del">
          <ac:chgData name="Neyo Pin" userId="79c528af0adab5ca" providerId="LiveId" clId="{60682474-229F-4A82-976A-62E5493B5E58}" dt="2026-09-01T04:31:46.467" v="2777" actId="26606"/>
          <ac:cxnSpMkLst>
            <pc:docMk/>
            <pc:sldMk cId="1138008994" sldId="266"/>
            <ac:cxnSpMk id="12" creationId="{B32E796E-8D19-4926-B7B8-653B01939010}"/>
          </ac:cxnSpMkLst>
        </pc:cxnChg>
      </pc:sldChg>
      <pc:sldChg chg="addSp delSp modSp new mod modTransition addAnim delAnim modAnim">
        <pc:chgData name="Neyo Pin" userId="79c528af0adab5ca" providerId="LiveId" clId="{60682474-229F-4A82-976A-62E5493B5E58}" dt="2026-09-01T09:51:03.423" v="4760"/>
        <pc:sldMkLst>
          <pc:docMk/>
          <pc:sldMk cId="1055411467" sldId="267"/>
        </pc:sldMkLst>
        <pc:spChg chg="del">
          <ac:chgData name="Neyo Pin" userId="79c528af0adab5ca" providerId="LiveId" clId="{60682474-229F-4A82-976A-62E5493B5E58}" dt="2026-09-01T07:08:52.876" v="3039" actId="478"/>
          <ac:spMkLst>
            <pc:docMk/>
            <pc:sldMk cId="1055411467" sldId="267"/>
            <ac:spMk id="2" creationId="{F331852D-C0E2-A1DB-C8FA-C5F9FB6D748A}"/>
          </ac:spMkLst>
        </pc:spChg>
        <pc:spChg chg="mod">
          <ac:chgData name="Neyo Pin" userId="79c528af0adab5ca" providerId="LiveId" clId="{60682474-229F-4A82-976A-62E5493B5E58}" dt="2026-09-01T07:43:58.952" v="3382" actId="20577"/>
          <ac:spMkLst>
            <pc:docMk/>
            <pc:sldMk cId="1055411467" sldId="267"/>
            <ac:spMk id="3" creationId="{C2210D48-5A1F-A2EB-090C-355501B6A14D}"/>
          </ac:spMkLst>
        </pc:spChg>
        <pc:picChg chg="add mod">
          <ac:chgData name="Neyo Pin" userId="79c528af0adab5ca" providerId="LiveId" clId="{60682474-229F-4A82-976A-62E5493B5E58}" dt="2026-09-01T07:20:05.222" v="3170" actId="14100"/>
          <ac:picMkLst>
            <pc:docMk/>
            <pc:sldMk cId="1055411467" sldId="267"/>
            <ac:picMk id="4" creationId="{35F8E354-A391-93A0-F351-17D795905936}"/>
          </ac:picMkLst>
        </pc:picChg>
      </pc:sldChg>
      <pc:sldChg chg="addSp delSp modSp new mod modTransition setBg addAnim delAnim modAnim">
        <pc:chgData name="Neyo Pin" userId="79c528af0adab5ca" providerId="LiveId" clId="{60682474-229F-4A82-976A-62E5493B5E58}" dt="2026-09-01T09:53:09.929" v="4785"/>
        <pc:sldMkLst>
          <pc:docMk/>
          <pc:sldMk cId="1459821016" sldId="268"/>
        </pc:sldMkLst>
        <pc:spChg chg="del">
          <ac:chgData name="Neyo Pin" userId="79c528af0adab5ca" providerId="LiveId" clId="{60682474-229F-4A82-976A-62E5493B5E58}" dt="2026-09-01T07:45:05.584" v="3384" actId="478"/>
          <ac:spMkLst>
            <pc:docMk/>
            <pc:sldMk cId="1459821016" sldId="268"/>
            <ac:spMk id="2" creationId="{ACACB11E-B4E8-6193-10AF-09FACC32C4D5}"/>
          </ac:spMkLst>
        </pc:spChg>
        <pc:spChg chg="mod ord">
          <ac:chgData name="Neyo Pin" userId="79c528af0adab5ca" providerId="LiveId" clId="{60682474-229F-4A82-976A-62E5493B5E58}" dt="2026-09-01T08:49:42.912" v="4579" actId="20577"/>
          <ac:spMkLst>
            <pc:docMk/>
            <pc:sldMk cId="1459821016" sldId="268"/>
            <ac:spMk id="3" creationId="{99FE74BB-DBE2-A166-80AB-5A1B63CB2ADB}"/>
          </ac:spMkLst>
        </pc:spChg>
        <pc:spChg chg="add del mod">
          <ac:chgData name="Neyo Pin" userId="79c528af0adab5ca" providerId="LiveId" clId="{60682474-229F-4A82-976A-62E5493B5E58}" dt="2026-09-01T08:32:55.528" v="4399"/>
          <ac:spMkLst>
            <pc:docMk/>
            <pc:sldMk cId="1459821016" sldId="268"/>
            <ac:spMk id="5" creationId="{30A20AD2-531D-5123-B0EC-1D5A82CE7587}"/>
          </ac:spMkLst>
        </pc:spChg>
        <pc:spChg chg="add mod">
          <ac:chgData name="Neyo Pin" userId="79c528af0adab5ca" providerId="LiveId" clId="{60682474-229F-4A82-976A-62E5493B5E58}" dt="2026-09-01T08:33:47.576" v="4405" actId="14100"/>
          <ac:spMkLst>
            <pc:docMk/>
            <pc:sldMk cId="1459821016" sldId="268"/>
            <ac:spMk id="6" creationId="{9CF0EAB5-3C38-6058-9EE1-CAA3E551CA4F}"/>
          </ac:spMkLst>
        </pc:spChg>
        <pc:spChg chg="add">
          <ac:chgData name="Neyo Pin" userId="79c528af0adab5ca" providerId="LiveId" clId="{60682474-229F-4A82-976A-62E5493B5E58}" dt="2026-09-01T08:32:06.755" v="4394" actId="26606"/>
          <ac:spMkLst>
            <pc:docMk/>
            <pc:sldMk cId="1459821016" sldId="268"/>
            <ac:spMk id="9" creationId="{2D6BCA94-FEDC-4F9B-820A-BA138802E29E}"/>
          </ac:spMkLst>
        </pc:spChg>
        <pc:picChg chg="add mod">
          <ac:chgData name="Neyo Pin" userId="79c528af0adab5ca" providerId="LiveId" clId="{60682474-229F-4A82-976A-62E5493B5E58}" dt="2026-09-01T08:34:31.495" v="4413" actId="14100"/>
          <ac:picMkLst>
            <pc:docMk/>
            <pc:sldMk cId="1459821016" sldId="268"/>
            <ac:picMk id="4" creationId="{C7D51BA3-106D-E343-6BB0-46CA1DE3012D}"/>
          </ac:picMkLst>
        </pc:picChg>
        <pc:cxnChg chg="add">
          <ac:chgData name="Neyo Pin" userId="79c528af0adab5ca" providerId="LiveId" clId="{60682474-229F-4A82-976A-62E5493B5E58}" dt="2026-09-01T08:32:06.755" v="4394" actId="26606"/>
          <ac:cxnSpMkLst>
            <pc:docMk/>
            <pc:sldMk cId="1459821016" sldId="268"/>
            <ac:cxnSpMk id="11" creationId="{B32E796E-8D19-4926-B7B8-653B01939010}"/>
          </ac:cxnSpMkLst>
        </pc:cxnChg>
      </pc:sldChg>
      <pc:sldChg chg="addSp delSp modSp new mod modTransition addAnim delAnim modAnim">
        <pc:chgData name="Neyo Pin" userId="79c528af0adab5ca" providerId="LiveId" clId="{60682474-229F-4A82-976A-62E5493B5E58}" dt="2026-09-01T09:56:06.228" v="4802"/>
        <pc:sldMkLst>
          <pc:docMk/>
          <pc:sldMk cId="2908388630" sldId="269"/>
        </pc:sldMkLst>
        <pc:spChg chg="del">
          <ac:chgData name="Neyo Pin" userId="79c528af0adab5ca" providerId="LiveId" clId="{60682474-229F-4A82-976A-62E5493B5E58}" dt="2026-09-01T09:37:28.661" v="4581" actId="478"/>
          <ac:spMkLst>
            <pc:docMk/>
            <pc:sldMk cId="2908388630" sldId="269"/>
            <ac:spMk id="2" creationId="{412E35C9-615E-1381-6572-8D1BF3E8C677}"/>
          </ac:spMkLst>
        </pc:spChg>
        <pc:spChg chg="mod">
          <ac:chgData name="Neyo Pin" userId="79c528af0adab5ca" providerId="LiveId" clId="{60682474-229F-4A82-976A-62E5493B5E58}" dt="2026-09-01T09:46:25.048" v="4716" actId="207"/>
          <ac:spMkLst>
            <pc:docMk/>
            <pc:sldMk cId="2908388630" sldId="269"/>
            <ac:spMk id="3" creationId="{7A73E1FF-4E74-12F8-01A7-CD119465A220}"/>
          </ac:spMkLst>
        </pc:spChg>
        <pc:picChg chg="add mod">
          <ac:chgData name="Neyo Pin" userId="79c528af0adab5ca" providerId="LiveId" clId="{60682474-229F-4A82-976A-62E5493B5E58}" dt="2026-09-01T09:54:29.734" v="4797" actId="1076"/>
          <ac:picMkLst>
            <pc:docMk/>
            <pc:sldMk cId="2908388630" sldId="269"/>
            <ac:picMk id="4" creationId="{9DFFE45B-D85A-A6C1-2B9C-81CFE2363F2D}"/>
          </ac:picMkLst>
        </pc:picChg>
      </pc:sldChg>
      <pc:sldMasterChg chg="modSldLayout">
        <pc:chgData name="Neyo Pin" userId="79c528af0adab5ca" providerId="LiveId" clId="{60682474-229F-4A82-976A-62E5493B5E58}" dt="2026-08-31T23:18:02.017" v="156"/>
        <pc:sldMasterMkLst>
          <pc:docMk/>
          <pc:sldMasterMk cId="3455616591" sldId="2147483739"/>
        </pc:sldMasterMkLst>
        <pc:sldLayoutChg chg="addSp delSp">
          <pc:chgData name="Neyo Pin" userId="79c528af0adab5ca" providerId="LiveId" clId="{60682474-229F-4A82-976A-62E5493B5E58}" dt="2026-08-31T23:18:02.017" v="156"/>
          <pc:sldLayoutMkLst>
            <pc:docMk/>
            <pc:sldMasterMk cId="3455616591" sldId="2147483739"/>
            <pc:sldLayoutMk cId="2411450227" sldId="2147483768"/>
          </pc:sldLayoutMkLst>
          <pc:cxnChg chg="add del">
            <ac:chgData name="Neyo Pin" userId="79c528af0adab5ca" providerId="LiveId" clId="{60682474-229F-4A82-976A-62E5493B5E58}" dt="2026-08-31T23:18:02.017" v="156"/>
            <ac:cxnSpMkLst>
              <pc:docMk/>
              <pc:sldMasterMk cId="3455616591" sldId="2147483739"/>
              <pc:sldLayoutMk cId="2411450227" sldId="2147483768"/>
              <ac:cxnSpMk id="8" creationId="{C66CC717-08C5-4F3E-B8AA-BA93C8755982}"/>
            </ac:cxnSpMkLst>
          </pc:cxn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1818-E75A-458F-AC5B-0E9A2C76B835}"/>
              </a:ext>
            </a:extLst>
          </p:cNvPr>
          <p:cNvSpPr>
            <a:spLocks noGrp="1"/>
          </p:cNvSpPr>
          <p:nvPr>
            <p:ph type="ctrTitle"/>
          </p:nvPr>
        </p:nvSpPr>
        <p:spPr>
          <a:xfrm>
            <a:off x="448056" y="448056"/>
            <a:ext cx="11292840" cy="3401568"/>
          </a:xfrm>
        </p:spPr>
        <p:txBody>
          <a:bodyPr anchor="b">
            <a:normAutofit/>
          </a:bodyPr>
          <a:lstStyle>
            <a:lvl1pPr algn="l">
              <a:defRPr sz="64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6EE64DE-978B-4F95-BB3C-D027D8008748}"/>
              </a:ext>
            </a:extLst>
          </p:cNvPr>
          <p:cNvSpPr>
            <a:spLocks noGrp="1"/>
          </p:cNvSpPr>
          <p:nvPr>
            <p:ph type="subTitle" idx="1"/>
          </p:nvPr>
        </p:nvSpPr>
        <p:spPr>
          <a:xfrm>
            <a:off x="448056" y="4471416"/>
            <a:ext cx="11292840" cy="1481328"/>
          </a:xfrm>
        </p:spPr>
        <p:txBody>
          <a:bodyPr/>
          <a:lstStyle>
            <a:lvl1pPr marL="0" indent="0" algn="l">
              <a:lnSpc>
                <a:spcPct val="120000"/>
              </a:lnSpc>
              <a:buNone/>
              <a:defRPr sz="2400">
                <a:solidFill>
                  <a:schemeClr val="tx2">
                    <a:alpha val="5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8" name="Straight Connector 7">
            <a:extLst>
              <a:ext uri="{FF2B5EF4-FFF2-40B4-BE49-F238E27FC236}">
                <a16:creationId xmlns:a16="http://schemas.microsoft.com/office/drawing/2014/main" id="{C66CC717-08C5-4F3E-B8AA-BA93C8755982}"/>
              </a:ext>
            </a:extLst>
          </p:cNvPr>
          <p:cNvCxnSpPr>
            <a:cxnSpLocks/>
          </p:cNvCxnSpPr>
          <p:nvPr/>
        </p:nvCxnSpPr>
        <p:spPr>
          <a:xfrm>
            <a:off x="449400" y="4122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896B5700-AA45-4E20-8BE5-27620411303F}"/>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10" name="Slide Number Placeholder 5">
            <a:extLst>
              <a:ext uri="{FF2B5EF4-FFF2-40B4-BE49-F238E27FC236}">
                <a16:creationId xmlns:a16="http://schemas.microsoft.com/office/drawing/2014/main" id="{7C5B7199-CC00-4D38-8B48-F8A539112985}"/>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‹Nº›</a:t>
            </a:fld>
            <a:endParaRPr lang="en-US" dirty="0"/>
          </a:p>
        </p:txBody>
      </p:sp>
      <p:sp>
        <p:nvSpPr>
          <p:cNvPr id="11" name="Date Placeholder 3">
            <a:extLst>
              <a:ext uri="{FF2B5EF4-FFF2-40B4-BE49-F238E27FC236}">
                <a16:creationId xmlns:a16="http://schemas.microsoft.com/office/drawing/2014/main" id="{16BC76EC-3453-4CE0-A71D-BD21940757B4}"/>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Monday, August 31, 2026</a:t>
            </a:fld>
            <a:endParaRPr lang="en-US" dirty="0"/>
          </a:p>
        </p:txBody>
      </p:sp>
    </p:spTree>
    <p:extLst>
      <p:ext uri="{BB962C8B-B14F-4D97-AF65-F5344CB8AC3E}">
        <p14:creationId xmlns:p14="http://schemas.microsoft.com/office/powerpoint/2010/main" val="1407675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733FC-38A1-463C-BF3D-0D99784E027C}"/>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2AFD076A-A004-4560-A43B-028624E20D17}"/>
              </a:ext>
            </a:extLst>
          </p:cNvPr>
          <p:cNvSpPr>
            <a:spLocks noGrp="1"/>
          </p:cNvSpPr>
          <p:nvPr>
            <p:ph type="body" orient="vert" idx="1"/>
          </p:nvPr>
        </p:nvSpPr>
        <p:spPr>
          <a:xfrm>
            <a:off x="448056" y="1956816"/>
            <a:ext cx="11301984" cy="39959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FCFBA60-9309-4F2A-9FA9-305C4AFBECAF}"/>
              </a:ext>
            </a:extLst>
          </p:cNvPr>
          <p:cNvSpPr>
            <a:spLocks noGrp="1"/>
          </p:cNvSpPr>
          <p:nvPr>
            <p:ph type="dt" sz="half" idx="10"/>
          </p:nvPr>
        </p:nvSpPr>
        <p:spPr>
          <a:xfrm>
            <a:off x="438912" y="6153912"/>
            <a:ext cx="3456432" cy="502920"/>
          </a:xfrm>
          <a:prstGeom prst="rect">
            <a:avLst/>
          </a:prstGeom>
        </p:spPr>
        <p:txBody>
          <a:bodyPr/>
          <a:lstStyle/>
          <a:p>
            <a:fld id="{53CF612A-4CB0-4F57-9A87-F049CECB184D}" type="datetime2">
              <a:rPr lang="en-US" smtClean="0"/>
              <a:t>Monday, August 31, 2026</a:t>
            </a:fld>
            <a:endParaRPr lang="en-US"/>
          </a:p>
        </p:txBody>
      </p:sp>
      <p:sp>
        <p:nvSpPr>
          <p:cNvPr id="5" name="Footer Placeholder 4">
            <a:extLst>
              <a:ext uri="{FF2B5EF4-FFF2-40B4-BE49-F238E27FC236}">
                <a16:creationId xmlns:a16="http://schemas.microsoft.com/office/drawing/2014/main" id="{491BF451-928F-4E55-8A76-111D0E21121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B5EC161-BA80-4E93-AEB1-B61E38C098BB}"/>
              </a:ext>
            </a:extLst>
          </p:cNvPr>
          <p:cNvSpPr>
            <a:spLocks noGrp="1"/>
          </p:cNvSpPr>
          <p:nvPr>
            <p:ph type="sldNum" sz="quarter" idx="12"/>
          </p:nvPr>
        </p:nvSpPr>
        <p:spPr/>
        <p:txBody>
          <a:bodyPr/>
          <a:lstStyle/>
          <a:p>
            <a:fld id="{0D309695-DEC3-40DA-9DF5-330280C9D0E8}" type="slidenum">
              <a:rPr lang="en-US" smtClean="0"/>
              <a:t>‹Nº›</a:t>
            </a:fld>
            <a:endParaRPr lang="en-US"/>
          </a:p>
        </p:txBody>
      </p:sp>
    </p:spTree>
    <p:extLst>
      <p:ext uri="{BB962C8B-B14F-4D97-AF65-F5344CB8AC3E}">
        <p14:creationId xmlns:p14="http://schemas.microsoft.com/office/powerpoint/2010/main" val="53388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44E3E-5EFE-4FCB-86A2-5E20CC6525EC}"/>
              </a:ext>
            </a:extLst>
          </p:cNvPr>
          <p:cNvSpPr>
            <a:spLocks noGrp="1"/>
          </p:cNvSpPr>
          <p:nvPr>
            <p:ph type="title" orient="vert"/>
          </p:nvPr>
        </p:nvSpPr>
        <p:spPr>
          <a:xfrm>
            <a:off x="10232136" y="448056"/>
            <a:ext cx="1581912" cy="550468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495005E-2E0C-4200-BF29-1135A35EE9B9}"/>
              </a:ext>
            </a:extLst>
          </p:cNvPr>
          <p:cNvSpPr>
            <a:spLocks noGrp="1"/>
          </p:cNvSpPr>
          <p:nvPr>
            <p:ph type="body" orient="vert" idx="1"/>
          </p:nvPr>
        </p:nvSpPr>
        <p:spPr>
          <a:xfrm>
            <a:off x="438912" y="438912"/>
            <a:ext cx="9436608" cy="55046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12BBBED-3B21-4271-BC0F-BBA258B59D48}"/>
              </a:ext>
            </a:extLst>
          </p:cNvPr>
          <p:cNvSpPr>
            <a:spLocks noGrp="1"/>
          </p:cNvSpPr>
          <p:nvPr>
            <p:ph type="dt" sz="half" idx="10"/>
          </p:nvPr>
        </p:nvSpPr>
        <p:spPr>
          <a:xfrm>
            <a:off x="438912" y="6153912"/>
            <a:ext cx="3456432" cy="502920"/>
          </a:xfrm>
          <a:prstGeom prst="rect">
            <a:avLst/>
          </a:prstGeom>
        </p:spPr>
        <p:txBody>
          <a:bodyPr/>
          <a:lstStyle/>
          <a:p>
            <a:fld id="{8F397F40-C8F7-4897-A6B8-241042F913A9}" type="datetime2">
              <a:rPr lang="en-US" smtClean="0"/>
              <a:t>Monday, August 31, 2026</a:t>
            </a:fld>
            <a:endParaRPr lang="en-US"/>
          </a:p>
        </p:txBody>
      </p:sp>
      <p:sp>
        <p:nvSpPr>
          <p:cNvPr id="5" name="Footer Placeholder 4">
            <a:extLst>
              <a:ext uri="{FF2B5EF4-FFF2-40B4-BE49-F238E27FC236}">
                <a16:creationId xmlns:a16="http://schemas.microsoft.com/office/drawing/2014/main" id="{2D89CED5-56F3-4943-8143-918F7A860CD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09C87180-7248-4741-8E3B-9AAFB414DD95}"/>
              </a:ext>
            </a:extLst>
          </p:cNvPr>
          <p:cNvSpPr>
            <a:spLocks noGrp="1"/>
          </p:cNvSpPr>
          <p:nvPr>
            <p:ph type="sldNum" sz="quarter" idx="12"/>
          </p:nvPr>
        </p:nvSpPr>
        <p:spPr/>
        <p:txBody>
          <a:bodyPr/>
          <a:lstStyle/>
          <a:p>
            <a:fld id="{0D309695-DEC3-40DA-9DF5-330280C9D0E8}" type="slidenum">
              <a:rPr lang="en-US" smtClean="0"/>
              <a:t>‹Nº›</a:t>
            </a:fld>
            <a:endParaRPr lang="en-US"/>
          </a:p>
        </p:txBody>
      </p:sp>
    </p:spTree>
    <p:extLst>
      <p:ext uri="{BB962C8B-B14F-4D97-AF65-F5344CB8AC3E}">
        <p14:creationId xmlns:p14="http://schemas.microsoft.com/office/powerpoint/2010/main" val="2860253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B7685-BDD9-488F-B082-33592E0F1364}"/>
              </a:ext>
            </a:extLst>
          </p:cNvPr>
          <p:cNvSpPr>
            <a:spLocks noGrp="1"/>
          </p:cNvSpPr>
          <p:nvPr>
            <p:ph type="title"/>
          </p:nvPr>
        </p:nvSpPr>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E9CB5FF-7FB5-4B8A-BF1C-48765D40B4C0}"/>
              </a:ext>
            </a:extLst>
          </p:cNvPr>
          <p:cNvSpPr>
            <a:spLocks noGrp="1"/>
          </p:cNvSpPr>
          <p:nvPr>
            <p:ph idx="1"/>
          </p:nvPr>
        </p:nvSpPr>
        <p:spPr>
          <a:xfrm>
            <a:off x="448056" y="1735200"/>
            <a:ext cx="11293200" cy="3783013"/>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BDA03860-F8F0-4186-B5D0-72C935B2C2A9}"/>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8" name="Slide Number Placeholder 5">
            <a:extLst>
              <a:ext uri="{FF2B5EF4-FFF2-40B4-BE49-F238E27FC236}">
                <a16:creationId xmlns:a16="http://schemas.microsoft.com/office/drawing/2014/main" id="{60B9D802-9E36-42DA-B6CA-6C937CBE8A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‹Nº›</a:t>
            </a:fld>
            <a:endParaRPr lang="en-US" dirty="0"/>
          </a:p>
        </p:txBody>
      </p:sp>
      <p:sp>
        <p:nvSpPr>
          <p:cNvPr id="9" name="Date Placeholder 3">
            <a:extLst>
              <a:ext uri="{FF2B5EF4-FFF2-40B4-BE49-F238E27FC236}">
                <a16:creationId xmlns:a16="http://schemas.microsoft.com/office/drawing/2014/main" id="{C227B5A7-BF66-4C50-9DAD-A24070310B83}"/>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Monday, August 31, 2026</a:t>
            </a:fld>
            <a:endParaRPr lang="en-US" dirty="0"/>
          </a:p>
        </p:txBody>
      </p:sp>
    </p:spTree>
    <p:extLst>
      <p:ext uri="{BB962C8B-B14F-4D97-AF65-F5344CB8AC3E}">
        <p14:creationId xmlns:p14="http://schemas.microsoft.com/office/powerpoint/2010/main" val="261857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E2B8D-DB20-44D1-84BC-F76685913380}"/>
              </a:ext>
            </a:extLst>
          </p:cNvPr>
          <p:cNvSpPr>
            <a:spLocks noGrp="1"/>
          </p:cNvSpPr>
          <p:nvPr>
            <p:ph type="title"/>
          </p:nvPr>
        </p:nvSpPr>
        <p:spPr>
          <a:xfrm>
            <a:off x="448056" y="448056"/>
            <a:ext cx="11311128" cy="3401568"/>
          </a:xfrm>
        </p:spPr>
        <p:txBody>
          <a:bodyPr anchor="b">
            <a:normAutofit/>
          </a:bodyPr>
          <a:lstStyle>
            <a:lvl1pPr>
              <a:defRPr sz="6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594C298-618E-4642-8F2B-8DD253ED5C06}"/>
              </a:ext>
            </a:extLst>
          </p:cNvPr>
          <p:cNvSpPr>
            <a:spLocks noGrp="1"/>
          </p:cNvSpPr>
          <p:nvPr>
            <p:ph type="body" idx="1"/>
          </p:nvPr>
        </p:nvSpPr>
        <p:spPr>
          <a:xfrm>
            <a:off x="448056" y="4471416"/>
            <a:ext cx="11292840" cy="1481328"/>
          </a:xfrm>
        </p:spPr>
        <p:txBody>
          <a:bodyPr/>
          <a:lstStyle>
            <a:lvl1pPr marL="0" indent="0">
              <a:lnSpc>
                <a:spcPct val="120000"/>
              </a:lnSpc>
              <a:buNone/>
              <a:defRPr sz="2400">
                <a:solidFill>
                  <a:schemeClr val="tx2">
                    <a:alpha val="5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B3ECD5-2EEA-457B-9C93-36F8AF368EC7}"/>
              </a:ext>
            </a:extLst>
          </p:cNvPr>
          <p:cNvSpPr>
            <a:spLocks noGrp="1"/>
          </p:cNvSpPr>
          <p:nvPr>
            <p:ph type="dt" sz="half" idx="10"/>
          </p:nvPr>
        </p:nvSpPr>
        <p:spPr>
          <a:xfrm>
            <a:off x="438912" y="6153912"/>
            <a:ext cx="3456432" cy="502920"/>
          </a:xfrm>
          <a:prstGeom prst="rect">
            <a:avLst/>
          </a:prstGeom>
        </p:spPr>
        <p:txBody>
          <a:bodyPr/>
          <a:lstStyle/>
          <a:p>
            <a:fld id="{10EDCA73-0A86-4195-A787-75037827079D}" type="datetime2">
              <a:rPr lang="en-US" smtClean="0"/>
              <a:t>Monday, August 31, 2026</a:t>
            </a:fld>
            <a:endParaRPr lang="en-US"/>
          </a:p>
        </p:txBody>
      </p:sp>
      <p:sp>
        <p:nvSpPr>
          <p:cNvPr id="5" name="Footer Placeholder 4">
            <a:extLst>
              <a:ext uri="{FF2B5EF4-FFF2-40B4-BE49-F238E27FC236}">
                <a16:creationId xmlns:a16="http://schemas.microsoft.com/office/drawing/2014/main" id="{D79A15D4-F172-4025-9290-C8F5D419720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926CD73-9984-4E1D-BD74-37115C1F4C57}"/>
              </a:ext>
            </a:extLst>
          </p:cNvPr>
          <p:cNvSpPr>
            <a:spLocks noGrp="1"/>
          </p:cNvSpPr>
          <p:nvPr>
            <p:ph type="sldNum" sz="quarter" idx="12"/>
          </p:nvPr>
        </p:nvSpPr>
        <p:spPr/>
        <p:txBody>
          <a:bodyPr rIns="219456"/>
          <a:lstStyle/>
          <a:p>
            <a:fld id="{0D309695-DEC3-40DA-9DF5-330280C9D0E8}" type="slidenum">
              <a:rPr lang="en-US" smtClean="0"/>
              <a:t>‹Nº›</a:t>
            </a:fld>
            <a:endParaRPr lang="en-US"/>
          </a:p>
        </p:txBody>
      </p:sp>
      <p:cxnSp>
        <p:nvCxnSpPr>
          <p:cNvPr id="8" name="Straight Connector 7">
            <a:extLst>
              <a:ext uri="{FF2B5EF4-FFF2-40B4-BE49-F238E27FC236}">
                <a16:creationId xmlns:a16="http://schemas.microsoft.com/office/drawing/2014/main" id="{E99FAD47-5E44-4EE5-A422-A77593F8F3A3}"/>
              </a:ext>
            </a:extLst>
          </p:cNvPr>
          <p:cNvCxnSpPr>
            <a:cxnSpLocks/>
          </p:cNvCxnSpPr>
          <p:nvPr/>
        </p:nvCxnSpPr>
        <p:spPr>
          <a:xfrm>
            <a:off x="449400" y="4122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55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74E41-AB27-418C-AA9E-8F863DDE362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8B9E10A-E18D-4122-A71B-0A22F695E076}"/>
              </a:ext>
            </a:extLst>
          </p:cNvPr>
          <p:cNvSpPr>
            <a:spLocks noGrp="1"/>
          </p:cNvSpPr>
          <p:nvPr>
            <p:ph sz="half" idx="1"/>
          </p:nvPr>
        </p:nvSpPr>
        <p:spPr>
          <a:xfrm>
            <a:off x="448056" y="1735200"/>
            <a:ext cx="5431536" cy="4214750"/>
          </a:xfrm>
        </p:spPr>
        <p:txBody>
          <a:bodyPr/>
          <a:lstStyle>
            <a:lvl1pPr marL="450000">
              <a:defRPr/>
            </a:lvl1pPr>
            <a:lvl2pPr marL="900000">
              <a:defRPr/>
            </a:lvl2pPr>
            <a:lvl3pPr marL="1350000">
              <a:defRPr/>
            </a:lvl3pPr>
            <a:lvl4pPr marL="1800000">
              <a:defRPr/>
            </a:lvl4pPr>
            <a:lvl5pPr marL="225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0CB980D-2720-431B-88C8-4D837023BBFF}"/>
              </a:ext>
            </a:extLst>
          </p:cNvPr>
          <p:cNvSpPr>
            <a:spLocks noGrp="1"/>
          </p:cNvSpPr>
          <p:nvPr>
            <p:ph sz="half" idx="2"/>
          </p:nvPr>
        </p:nvSpPr>
        <p:spPr>
          <a:xfrm>
            <a:off x="6309360" y="1735200"/>
            <a:ext cx="5431536" cy="4214750"/>
          </a:xfrm>
        </p:spPr>
        <p:txBody>
          <a:bodyPr/>
          <a:lstStyle>
            <a:lvl2pPr marL="900000">
              <a:defRPr/>
            </a:lvl2pPr>
            <a:lvl3pPr marL="1350000">
              <a:defRPr/>
            </a:lvl3pPr>
            <a:lvl4pPr marL="1800000">
              <a:defRPr/>
            </a:lvl4pPr>
            <a:lvl5pPr marL="243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E8EB211-F6F7-4C53-B25F-F1EBF7A8BF4E}"/>
              </a:ext>
            </a:extLst>
          </p:cNvPr>
          <p:cNvSpPr>
            <a:spLocks noGrp="1"/>
          </p:cNvSpPr>
          <p:nvPr>
            <p:ph type="dt" sz="half" idx="10"/>
          </p:nvPr>
        </p:nvSpPr>
        <p:spPr>
          <a:xfrm>
            <a:off x="438912" y="6153912"/>
            <a:ext cx="3456432" cy="502920"/>
          </a:xfrm>
          <a:prstGeom prst="rect">
            <a:avLst/>
          </a:prstGeom>
        </p:spPr>
        <p:txBody>
          <a:bodyPr/>
          <a:lstStyle/>
          <a:p>
            <a:fld id="{83C75374-B296-498E-A935-80631EA9020D}" type="datetime2">
              <a:rPr lang="en-US" smtClean="0"/>
              <a:t>Monday, August 31, 2026</a:t>
            </a:fld>
            <a:endParaRPr lang="en-US"/>
          </a:p>
        </p:txBody>
      </p:sp>
      <p:sp>
        <p:nvSpPr>
          <p:cNvPr id="6" name="Footer Placeholder 5">
            <a:extLst>
              <a:ext uri="{FF2B5EF4-FFF2-40B4-BE49-F238E27FC236}">
                <a16:creationId xmlns:a16="http://schemas.microsoft.com/office/drawing/2014/main" id="{D0AA830D-482E-415E-B855-D561B94BDC2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D7FB2AC-9F49-4D35-8C5E-ECECC6B13134}"/>
              </a:ext>
            </a:extLst>
          </p:cNvPr>
          <p:cNvSpPr>
            <a:spLocks noGrp="1"/>
          </p:cNvSpPr>
          <p:nvPr>
            <p:ph type="sldNum" sz="quarter" idx="12"/>
          </p:nvPr>
        </p:nvSpPr>
        <p:spPr/>
        <p:txBody>
          <a:bodyPr rIns="219456"/>
          <a:lstStyle/>
          <a:p>
            <a:fld id="{0D309695-DEC3-40DA-9DF5-330280C9D0E8}" type="slidenum">
              <a:rPr lang="en-US" smtClean="0"/>
              <a:t>‹Nº›</a:t>
            </a:fld>
            <a:endParaRPr lang="en-US"/>
          </a:p>
        </p:txBody>
      </p:sp>
    </p:spTree>
    <p:extLst>
      <p:ext uri="{BB962C8B-B14F-4D97-AF65-F5344CB8AC3E}">
        <p14:creationId xmlns:p14="http://schemas.microsoft.com/office/powerpoint/2010/main" val="226405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25D59-DC0A-4295-8714-902B54B983AF}"/>
              </a:ext>
            </a:extLst>
          </p:cNvPr>
          <p:cNvSpPr>
            <a:spLocks noGrp="1"/>
          </p:cNvSpPr>
          <p:nvPr>
            <p:ph type="title"/>
          </p:nvPr>
        </p:nvSpPr>
        <p:spPr>
          <a:xfrm>
            <a:off x="448056" y="388800"/>
            <a:ext cx="11311128" cy="114120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7A33E2-E7AE-4E37-9DF1-69697E45D2A7}"/>
              </a:ext>
            </a:extLst>
          </p:cNvPr>
          <p:cNvSpPr>
            <a:spLocks noGrp="1"/>
          </p:cNvSpPr>
          <p:nvPr>
            <p:ph type="body" idx="1"/>
          </p:nvPr>
        </p:nvSpPr>
        <p:spPr>
          <a:xfrm>
            <a:off x="448056" y="1774952"/>
            <a:ext cx="5431536" cy="612648"/>
          </a:xfrm>
        </p:spPr>
        <p:txBody>
          <a:bodyPr anchor="t">
            <a:normAutofit/>
          </a:bodyPr>
          <a:lstStyle>
            <a:lvl1pPr marL="0" indent="0">
              <a:lnSpc>
                <a:spcPct val="100000"/>
              </a:lnSpc>
              <a:buNone/>
              <a:defRPr sz="2000" b="0" i="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2E79D5-E651-4B82-AFAA-DE6E16AC3EB8}"/>
              </a:ext>
            </a:extLst>
          </p:cNvPr>
          <p:cNvSpPr>
            <a:spLocks noGrp="1"/>
          </p:cNvSpPr>
          <p:nvPr>
            <p:ph sz="half" idx="2"/>
          </p:nvPr>
        </p:nvSpPr>
        <p:spPr>
          <a:xfrm>
            <a:off x="448056" y="2752344"/>
            <a:ext cx="5431536"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1A91196-F771-42C3-A726-A4ECF561FFF3}"/>
              </a:ext>
            </a:extLst>
          </p:cNvPr>
          <p:cNvSpPr>
            <a:spLocks noGrp="1"/>
          </p:cNvSpPr>
          <p:nvPr>
            <p:ph type="body" sz="quarter" idx="3"/>
          </p:nvPr>
        </p:nvSpPr>
        <p:spPr>
          <a:xfrm>
            <a:off x="6309360" y="1774952"/>
            <a:ext cx="5431536" cy="612648"/>
          </a:xfrm>
        </p:spPr>
        <p:txBody>
          <a:bodyPr anchor="t">
            <a:normAutofit/>
          </a:bodyPr>
          <a:lstStyle>
            <a:lvl1pPr marL="0" indent="0">
              <a:lnSpc>
                <a:spcPct val="100000"/>
              </a:lnSpc>
              <a:buNone/>
              <a:defRPr sz="2000" b="0" i="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76BA18-D373-4B5F-B812-5D5E4C2378E7}"/>
              </a:ext>
            </a:extLst>
          </p:cNvPr>
          <p:cNvSpPr>
            <a:spLocks noGrp="1"/>
          </p:cNvSpPr>
          <p:nvPr>
            <p:ph sz="quarter" idx="4"/>
          </p:nvPr>
        </p:nvSpPr>
        <p:spPr>
          <a:xfrm>
            <a:off x="6309360" y="2752344"/>
            <a:ext cx="5431536"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F395D0EB-9F99-4C95-ADA6-AC6B493CCA9D}"/>
              </a:ext>
            </a:extLst>
          </p:cNvPr>
          <p:cNvSpPr>
            <a:spLocks noGrp="1"/>
          </p:cNvSpPr>
          <p:nvPr>
            <p:ph type="dt" sz="half" idx="10"/>
          </p:nvPr>
        </p:nvSpPr>
        <p:spPr>
          <a:xfrm>
            <a:off x="438912" y="6153912"/>
            <a:ext cx="3456432" cy="502920"/>
          </a:xfrm>
          <a:prstGeom prst="rect">
            <a:avLst/>
          </a:prstGeom>
        </p:spPr>
        <p:txBody>
          <a:bodyPr/>
          <a:lstStyle/>
          <a:p>
            <a:fld id="{B098B728-214A-4ABC-8432-5B3A5A66A987}" type="datetime2">
              <a:rPr lang="en-US" smtClean="0"/>
              <a:t>Monday, August 31, 2026</a:t>
            </a:fld>
            <a:endParaRPr lang="en-US" dirty="0"/>
          </a:p>
        </p:txBody>
      </p:sp>
      <p:sp>
        <p:nvSpPr>
          <p:cNvPr id="8" name="Footer Placeholder 7">
            <a:extLst>
              <a:ext uri="{FF2B5EF4-FFF2-40B4-BE49-F238E27FC236}">
                <a16:creationId xmlns:a16="http://schemas.microsoft.com/office/drawing/2014/main" id="{27EB69A9-1E48-4683-8873-D888C39E6EE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57E419C-3010-4562-BA4B-ECBC2DBE629E}"/>
              </a:ext>
            </a:extLst>
          </p:cNvPr>
          <p:cNvSpPr>
            <a:spLocks noGrp="1"/>
          </p:cNvSpPr>
          <p:nvPr>
            <p:ph type="sldNum" sz="quarter" idx="12"/>
          </p:nvPr>
        </p:nvSpPr>
        <p:spPr/>
        <p:txBody>
          <a:bodyPr rIns="219456"/>
          <a:lstStyle/>
          <a:p>
            <a:fld id="{0D309695-DEC3-40DA-9DF5-330280C9D0E8}" type="slidenum">
              <a:rPr lang="en-US" smtClean="0"/>
              <a:t>‹Nº›</a:t>
            </a:fld>
            <a:endParaRPr lang="en-US"/>
          </a:p>
        </p:txBody>
      </p:sp>
    </p:spTree>
    <p:extLst>
      <p:ext uri="{BB962C8B-B14F-4D97-AF65-F5344CB8AC3E}">
        <p14:creationId xmlns:p14="http://schemas.microsoft.com/office/powerpoint/2010/main" val="1242250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58066-A255-4886-A4B0-2AC829A768F3}"/>
              </a:ext>
            </a:extLst>
          </p:cNvPr>
          <p:cNvSpPr>
            <a:spLocks noGrp="1"/>
          </p:cNvSpPr>
          <p:nvPr>
            <p:ph type="title"/>
          </p:nvPr>
        </p:nvSpPr>
        <p:spPr>
          <a:xfrm>
            <a:off x="448056" y="388800"/>
            <a:ext cx="11311128" cy="5559552"/>
          </a:xfrm>
        </p:spPr>
        <p:txBody>
          <a:bodyPr wrap="square"/>
          <a:lstStyle/>
          <a:p>
            <a:r>
              <a:rPr lang="en-US"/>
              <a:t>Click to edit Master title style</a:t>
            </a:r>
            <a:endParaRPr lang="en-US" dirty="0"/>
          </a:p>
        </p:txBody>
      </p:sp>
      <p:sp>
        <p:nvSpPr>
          <p:cNvPr id="3" name="Date Placeholder 2">
            <a:extLst>
              <a:ext uri="{FF2B5EF4-FFF2-40B4-BE49-F238E27FC236}">
                <a16:creationId xmlns:a16="http://schemas.microsoft.com/office/drawing/2014/main" id="{2068D80A-6560-46E3-AF30-9CEC54EA747C}"/>
              </a:ext>
            </a:extLst>
          </p:cNvPr>
          <p:cNvSpPr>
            <a:spLocks noGrp="1"/>
          </p:cNvSpPr>
          <p:nvPr>
            <p:ph type="dt" sz="half" idx="10"/>
          </p:nvPr>
        </p:nvSpPr>
        <p:spPr>
          <a:xfrm>
            <a:off x="438912" y="6153912"/>
            <a:ext cx="3456432" cy="502920"/>
          </a:xfrm>
          <a:prstGeom prst="rect">
            <a:avLst/>
          </a:prstGeom>
        </p:spPr>
        <p:txBody>
          <a:bodyPr/>
          <a:lstStyle/>
          <a:p>
            <a:fld id="{015F02D0-6806-43AF-9888-2359BF40C204}" type="datetime2">
              <a:rPr lang="en-US" smtClean="0"/>
              <a:t>Monday, August 31, 2026</a:t>
            </a:fld>
            <a:endParaRPr lang="en-US"/>
          </a:p>
        </p:txBody>
      </p:sp>
      <p:sp>
        <p:nvSpPr>
          <p:cNvPr id="4" name="Footer Placeholder 3">
            <a:extLst>
              <a:ext uri="{FF2B5EF4-FFF2-40B4-BE49-F238E27FC236}">
                <a16:creationId xmlns:a16="http://schemas.microsoft.com/office/drawing/2014/main" id="{4AB673C2-FB1E-46F5-8CFB-93B9DB807075}"/>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91E2120-410F-4382-81AB-37F161F72150}"/>
              </a:ext>
            </a:extLst>
          </p:cNvPr>
          <p:cNvSpPr>
            <a:spLocks noGrp="1"/>
          </p:cNvSpPr>
          <p:nvPr>
            <p:ph type="sldNum" sz="quarter" idx="12"/>
          </p:nvPr>
        </p:nvSpPr>
        <p:spPr/>
        <p:txBody>
          <a:bodyPr rIns="219456"/>
          <a:lstStyle/>
          <a:p>
            <a:fld id="{0D309695-DEC3-40DA-9DF5-330280C9D0E8}" type="slidenum">
              <a:rPr lang="en-US" smtClean="0"/>
              <a:t>‹Nº›</a:t>
            </a:fld>
            <a:endParaRPr lang="en-US"/>
          </a:p>
        </p:txBody>
      </p:sp>
    </p:spTree>
    <p:extLst>
      <p:ext uri="{BB962C8B-B14F-4D97-AF65-F5344CB8AC3E}">
        <p14:creationId xmlns:p14="http://schemas.microsoft.com/office/powerpoint/2010/main" val="1089565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802222-E41B-48E7-BF06-5C5509D621C0}"/>
              </a:ext>
            </a:extLst>
          </p:cNvPr>
          <p:cNvSpPr>
            <a:spLocks noGrp="1"/>
          </p:cNvSpPr>
          <p:nvPr>
            <p:ph type="dt" sz="half" idx="10"/>
          </p:nvPr>
        </p:nvSpPr>
        <p:spPr>
          <a:xfrm>
            <a:off x="438912" y="6153912"/>
            <a:ext cx="3456432" cy="502920"/>
          </a:xfrm>
          <a:prstGeom prst="rect">
            <a:avLst/>
          </a:prstGeom>
        </p:spPr>
        <p:txBody>
          <a:bodyPr/>
          <a:lstStyle/>
          <a:p>
            <a:fld id="{8EE14D2D-B1AF-4197-82D6-FC1F8BD05681}" type="datetime2">
              <a:rPr lang="en-US" smtClean="0"/>
              <a:t>Monday, August 31, 2026</a:t>
            </a:fld>
            <a:endParaRPr lang="en-US"/>
          </a:p>
        </p:txBody>
      </p:sp>
      <p:sp>
        <p:nvSpPr>
          <p:cNvPr id="3" name="Footer Placeholder 2">
            <a:extLst>
              <a:ext uri="{FF2B5EF4-FFF2-40B4-BE49-F238E27FC236}">
                <a16:creationId xmlns:a16="http://schemas.microsoft.com/office/drawing/2014/main" id="{17A636E3-B721-46E8-882F-C123530F0FE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C4FC1178-3E0E-449A-B799-009C04C069AF}"/>
              </a:ext>
            </a:extLst>
          </p:cNvPr>
          <p:cNvSpPr>
            <a:spLocks noGrp="1"/>
          </p:cNvSpPr>
          <p:nvPr>
            <p:ph type="sldNum" sz="quarter" idx="12"/>
          </p:nvPr>
        </p:nvSpPr>
        <p:spPr/>
        <p:txBody>
          <a:bodyPr/>
          <a:lstStyle/>
          <a:p>
            <a:fld id="{0D309695-DEC3-40DA-9DF5-330280C9D0E8}" type="slidenum">
              <a:rPr lang="en-US" smtClean="0"/>
              <a:t>‹Nº›</a:t>
            </a:fld>
            <a:endParaRPr lang="en-US"/>
          </a:p>
        </p:txBody>
      </p:sp>
    </p:spTree>
    <p:extLst>
      <p:ext uri="{BB962C8B-B14F-4D97-AF65-F5344CB8AC3E}">
        <p14:creationId xmlns:p14="http://schemas.microsoft.com/office/powerpoint/2010/main" val="12175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23392-4FF4-4922-A14E-8AA23A9BDD70}"/>
              </a:ext>
            </a:extLst>
          </p:cNvPr>
          <p:cNvSpPr>
            <a:spLocks noGrp="1"/>
          </p:cNvSpPr>
          <p:nvPr>
            <p:ph type="title"/>
          </p:nvPr>
        </p:nvSpPr>
        <p:spPr>
          <a:xfrm>
            <a:off x="448056" y="388800"/>
            <a:ext cx="3447288" cy="1069848"/>
          </a:xfrm>
        </p:spPr>
        <p:txBody>
          <a:bodyPr wrap="square"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4FB38E-5055-4C9B-9A3B-A7B3A4887944}"/>
              </a:ext>
            </a:extLst>
          </p:cNvPr>
          <p:cNvSpPr>
            <a:spLocks noGrp="1"/>
          </p:cNvSpPr>
          <p:nvPr>
            <p:ph idx="1"/>
          </p:nvPr>
        </p:nvSpPr>
        <p:spPr>
          <a:xfrm>
            <a:off x="4370832" y="393192"/>
            <a:ext cx="7379208" cy="5559552"/>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E2EC2DB-2ED3-408C-BFF2-F413C9D8F91E}"/>
              </a:ext>
            </a:extLst>
          </p:cNvPr>
          <p:cNvSpPr>
            <a:spLocks noGrp="1"/>
          </p:cNvSpPr>
          <p:nvPr>
            <p:ph type="body" sz="half" idx="2"/>
          </p:nvPr>
        </p:nvSpPr>
        <p:spPr>
          <a:xfrm>
            <a:off x="448056" y="1733550"/>
            <a:ext cx="3447288" cy="421919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74FDF-3000-4B2C-AC88-8CE34D680596}"/>
              </a:ext>
            </a:extLst>
          </p:cNvPr>
          <p:cNvSpPr>
            <a:spLocks noGrp="1"/>
          </p:cNvSpPr>
          <p:nvPr>
            <p:ph type="dt" sz="half" idx="10"/>
          </p:nvPr>
        </p:nvSpPr>
        <p:spPr>
          <a:xfrm>
            <a:off x="438912" y="6153912"/>
            <a:ext cx="3456432" cy="502920"/>
          </a:xfrm>
          <a:prstGeom prst="rect">
            <a:avLst/>
          </a:prstGeom>
        </p:spPr>
        <p:txBody>
          <a:bodyPr/>
          <a:lstStyle/>
          <a:p>
            <a:fld id="{98771CEB-9838-4245-91B8-EFBAFE2D8B44}" type="datetime2">
              <a:rPr lang="en-US" smtClean="0"/>
              <a:t>Monday, August 31, 2026</a:t>
            </a:fld>
            <a:endParaRPr lang="en-US"/>
          </a:p>
        </p:txBody>
      </p:sp>
      <p:sp>
        <p:nvSpPr>
          <p:cNvPr id="6" name="Footer Placeholder 5">
            <a:extLst>
              <a:ext uri="{FF2B5EF4-FFF2-40B4-BE49-F238E27FC236}">
                <a16:creationId xmlns:a16="http://schemas.microsoft.com/office/drawing/2014/main" id="{0DA0B7F4-5B8C-49BD-9BDA-FCBD13E24227}"/>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502BC00-0803-4A53-8657-91CE0DB80E54}"/>
              </a:ext>
            </a:extLst>
          </p:cNvPr>
          <p:cNvSpPr>
            <a:spLocks noGrp="1"/>
          </p:cNvSpPr>
          <p:nvPr>
            <p:ph type="sldNum" sz="quarter" idx="12"/>
          </p:nvPr>
        </p:nvSpPr>
        <p:spPr/>
        <p:txBody>
          <a:bodyPr/>
          <a:lstStyle/>
          <a:p>
            <a:fld id="{0D309695-DEC3-40DA-9DF5-330280C9D0E8}" type="slidenum">
              <a:rPr lang="en-US" smtClean="0"/>
              <a:t>‹Nº›</a:t>
            </a:fld>
            <a:endParaRPr lang="en-US"/>
          </a:p>
        </p:txBody>
      </p:sp>
    </p:spTree>
    <p:extLst>
      <p:ext uri="{BB962C8B-B14F-4D97-AF65-F5344CB8AC3E}">
        <p14:creationId xmlns:p14="http://schemas.microsoft.com/office/powerpoint/2010/main" val="2223949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2A98-C272-40D9-B75A-77A3D58678E0}"/>
              </a:ext>
            </a:extLst>
          </p:cNvPr>
          <p:cNvSpPr>
            <a:spLocks noGrp="1"/>
          </p:cNvSpPr>
          <p:nvPr>
            <p:ph type="title"/>
          </p:nvPr>
        </p:nvSpPr>
        <p:spPr>
          <a:xfrm>
            <a:off x="448056" y="388800"/>
            <a:ext cx="3447288" cy="1069848"/>
          </a:xfrm>
        </p:spPr>
        <p:txBody>
          <a:bodyPr wrap="square"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AD50DAC-9AC3-4A9A-91B7-6C95E4362561}"/>
              </a:ext>
            </a:extLst>
          </p:cNvPr>
          <p:cNvSpPr>
            <a:spLocks noGrp="1"/>
          </p:cNvSpPr>
          <p:nvPr>
            <p:ph type="pic" idx="1"/>
          </p:nvPr>
        </p:nvSpPr>
        <p:spPr>
          <a:xfrm>
            <a:off x="4370832" y="441324"/>
            <a:ext cx="7373112" cy="55114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3721B04-C243-49A9-B5D3-483379290943}"/>
              </a:ext>
            </a:extLst>
          </p:cNvPr>
          <p:cNvSpPr>
            <a:spLocks noGrp="1"/>
          </p:cNvSpPr>
          <p:nvPr>
            <p:ph type="body" sz="half" idx="2"/>
          </p:nvPr>
        </p:nvSpPr>
        <p:spPr>
          <a:xfrm>
            <a:off x="448056" y="1735200"/>
            <a:ext cx="3447288" cy="421475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8E949C-DD35-44F6-B45A-35134D7E1299}"/>
              </a:ext>
            </a:extLst>
          </p:cNvPr>
          <p:cNvSpPr>
            <a:spLocks noGrp="1"/>
          </p:cNvSpPr>
          <p:nvPr>
            <p:ph type="dt" sz="half" idx="10"/>
          </p:nvPr>
        </p:nvSpPr>
        <p:spPr>
          <a:xfrm>
            <a:off x="438912" y="6153912"/>
            <a:ext cx="3456432" cy="502920"/>
          </a:xfrm>
          <a:prstGeom prst="rect">
            <a:avLst/>
          </a:prstGeom>
        </p:spPr>
        <p:txBody>
          <a:bodyPr/>
          <a:lstStyle/>
          <a:p>
            <a:fld id="{51D3F6BF-A585-41F8-88DF-7E5D069F892A}" type="datetime2">
              <a:rPr lang="en-US" smtClean="0"/>
              <a:t>Monday, August 31, 2026</a:t>
            </a:fld>
            <a:endParaRPr lang="en-US"/>
          </a:p>
        </p:txBody>
      </p:sp>
      <p:sp>
        <p:nvSpPr>
          <p:cNvPr id="6" name="Footer Placeholder 5">
            <a:extLst>
              <a:ext uri="{FF2B5EF4-FFF2-40B4-BE49-F238E27FC236}">
                <a16:creationId xmlns:a16="http://schemas.microsoft.com/office/drawing/2014/main" id="{6BC70102-4B8E-4FEC-9BB7-97FDC1EABF8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6693AF-08A9-4388-A9B8-174D53955998}"/>
              </a:ext>
            </a:extLst>
          </p:cNvPr>
          <p:cNvSpPr>
            <a:spLocks noGrp="1"/>
          </p:cNvSpPr>
          <p:nvPr>
            <p:ph type="sldNum" sz="quarter" idx="12"/>
          </p:nvPr>
        </p:nvSpPr>
        <p:spPr/>
        <p:txBody>
          <a:bodyPr/>
          <a:lstStyle/>
          <a:p>
            <a:fld id="{0D309695-DEC3-40DA-9DF5-330280C9D0E8}" type="slidenum">
              <a:rPr lang="en-US" smtClean="0"/>
              <a:t>‹Nº›</a:t>
            </a:fld>
            <a:endParaRPr lang="en-US"/>
          </a:p>
        </p:txBody>
      </p:sp>
    </p:spTree>
    <p:extLst>
      <p:ext uri="{BB962C8B-B14F-4D97-AF65-F5344CB8AC3E}">
        <p14:creationId xmlns:p14="http://schemas.microsoft.com/office/powerpoint/2010/main" val="106713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DBCE8-F60C-4E3A-83C0-BDE8DD2DE1FD}"/>
              </a:ext>
            </a:extLst>
          </p:cNvPr>
          <p:cNvSpPr>
            <a:spLocks noGrp="1"/>
          </p:cNvSpPr>
          <p:nvPr>
            <p:ph type="title"/>
          </p:nvPr>
        </p:nvSpPr>
        <p:spPr>
          <a:xfrm>
            <a:off x="448056" y="388800"/>
            <a:ext cx="11301984" cy="11412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BC57F-72F2-48BC-B1EE-1F2C6155D72E}"/>
              </a:ext>
            </a:extLst>
          </p:cNvPr>
          <p:cNvSpPr>
            <a:spLocks noGrp="1"/>
          </p:cNvSpPr>
          <p:nvPr>
            <p:ph type="body" idx="1"/>
          </p:nvPr>
        </p:nvSpPr>
        <p:spPr>
          <a:xfrm>
            <a:off x="448056" y="1733550"/>
            <a:ext cx="11293200" cy="3783013"/>
          </a:xfrm>
          <a:prstGeom prst="rect">
            <a:avLst/>
          </a:prstGeom>
        </p:spPr>
        <p:txBody>
          <a:bodyPr vert="horz" lIns="0" tIns="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30FBC45-A4BC-4EE5-82B1-8BC79122559A}"/>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Sample Footer Text</a:t>
            </a:r>
          </a:p>
        </p:txBody>
      </p:sp>
      <p:sp>
        <p:nvSpPr>
          <p:cNvPr id="6" name="Slide Number Placeholder 5">
            <a:extLst>
              <a:ext uri="{FF2B5EF4-FFF2-40B4-BE49-F238E27FC236}">
                <a16:creationId xmlns:a16="http://schemas.microsoft.com/office/drawing/2014/main" id="{725E1300-1995-409E-B058-59180872B6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‹Nº›</a:t>
            </a:fld>
            <a:endParaRPr lang="en-US" dirty="0"/>
          </a:p>
        </p:txBody>
      </p:sp>
      <p:sp>
        <p:nvSpPr>
          <p:cNvPr id="10" name="Date Placeholder 3">
            <a:extLst>
              <a:ext uri="{FF2B5EF4-FFF2-40B4-BE49-F238E27FC236}">
                <a16:creationId xmlns:a16="http://schemas.microsoft.com/office/drawing/2014/main" id="{639030E9-7F3B-403F-96B2-7C2C627C30A0}"/>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fld id="{8256C2ED-54A4-480D-B5C8-65C0D62359B9}" type="datetime2">
              <a:rPr lang="en-US" smtClean="0"/>
              <a:pPr/>
              <a:t>Monday, August 31, 2026</a:t>
            </a:fld>
            <a:endParaRPr lang="en-US" dirty="0"/>
          </a:p>
        </p:txBody>
      </p:sp>
    </p:spTree>
    <p:extLst>
      <p:ext uri="{BB962C8B-B14F-4D97-AF65-F5344CB8AC3E}">
        <p14:creationId xmlns:p14="http://schemas.microsoft.com/office/powerpoint/2010/main" val="2534888334"/>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hf sldNum="0" hdr="0" ftr="0" dt="0"/>
  <p:txStyles>
    <p:titleStyle>
      <a:lvl1pPr algn="l" defTabSz="914400" rtl="0" eaLnBrk="1" latinLnBrk="0" hangingPunct="1">
        <a:lnSpc>
          <a:spcPct val="90000"/>
        </a:lnSpc>
        <a:spcBef>
          <a:spcPct val="0"/>
        </a:spcBef>
        <a:buNone/>
        <a:defRPr sz="3200" i="1" kern="1200">
          <a:solidFill>
            <a:schemeClr val="tx2"/>
          </a:solidFill>
          <a:latin typeface="+mj-lt"/>
          <a:ea typeface="+mj-ea"/>
          <a:cs typeface="+mj-cs"/>
        </a:defRPr>
      </a:lvl1pPr>
    </p:titleStyle>
    <p:bodyStyle>
      <a:lvl1pPr marL="450000" indent="-448056" algn="l" defTabSz="914400" rtl="0" eaLnBrk="1" latinLnBrk="0" hangingPunct="1">
        <a:lnSpc>
          <a:spcPct val="120000"/>
        </a:lnSpc>
        <a:spcBef>
          <a:spcPts val="1000"/>
        </a:spcBef>
        <a:buFont typeface="Calibri Light" panose="020F0302020204030204" pitchFamily="34" charset="0"/>
        <a:buChar char="→"/>
        <a:defRPr sz="2200" kern="1200">
          <a:solidFill>
            <a:schemeClr val="tx2">
              <a:alpha val="55000"/>
            </a:schemeClr>
          </a:solidFill>
          <a:latin typeface="+mn-lt"/>
          <a:ea typeface="+mn-ea"/>
          <a:cs typeface="+mn-cs"/>
        </a:defRPr>
      </a:lvl1pPr>
      <a:lvl2pPr marL="90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2pPr>
      <a:lvl3pPr marL="135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3pPr>
      <a:lvl4pPr marL="180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4pPr>
      <a:lvl5pPr marL="2250000" indent="-448056" algn="l" defTabSz="914400" rtl="0" eaLnBrk="1" latinLnBrk="0" hangingPunct="1">
        <a:lnSpc>
          <a:spcPct val="120000"/>
        </a:lnSpc>
        <a:spcBef>
          <a:spcPts val="500"/>
        </a:spcBef>
        <a:buFont typeface="Calibri Light" panose="020F0302020204030204" pitchFamily="34" charset="0"/>
        <a:buChar char="→"/>
        <a:defRPr sz="22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á usted dispuesto a ser pescador de hombres? | Estudio de La Atalaya">
            <a:extLst>
              <a:ext uri="{FF2B5EF4-FFF2-40B4-BE49-F238E27FC236}">
                <a16:creationId xmlns:a16="http://schemas.microsoft.com/office/drawing/2014/main" id="{C8984F26-FD73-ACB3-F720-C18CE298F067}"/>
              </a:ext>
            </a:extLst>
          </p:cNvPr>
          <p:cNvPicPr>
            <a:picLocks noChangeAspect="1" noChangeArrowheads="1"/>
          </p:cNvPicPr>
          <p:nvPr/>
        </p:nvPicPr>
        <p:blipFill>
          <a:blip r:embed="rId2">
            <a:alphaModFix amt="80000"/>
            <a:extLst>
              <a:ext uri="{28A0092B-C50C-407E-A947-70E740481C1C}">
                <a14:useLocalDpi xmlns:a14="http://schemas.microsoft.com/office/drawing/2010/main" val="0"/>
              </a:ext>
            </a:extLst>
          </a:blip>
          <a:srcRect r="9046"/>
          <a:stretch>
            <a:fillRect/>
          </a:stretch>
        </p:blipFill>
        <p:spPr bwMode="auto">
          <a:xfrm>
            <a:off x="-1" y="0"/>
            <a:ext cx="1221446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5B09136F-372B-F46E-2987-26B6111FB81D}"/>
              </a:ext>
            </a:extLst>
          </p:cNvPr>
          <p:cNvSpPr>
            <a:spLocks noGrp="1"/>
          </p:cNvSpPr>
          <p:nvPr>
            <p:ph idx="1"/>
          </p:nvPr>
        </p:nvSpPr>
        <p:spPr>
          <a:xfrm>
            <a:off x="180975" y="4357207"/>
            <a:ext cx="10165218" cy="2588458"/>
          </a:xfrm>
        </p:spPr>
        <p:txBody>
          <a:bodyPr>
            <a:normAutofit/>
          </a:bodyPr>
          <a:lstStyle/>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LAS BARCAS </a:t>
            </a:r>
          </a:p>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DE GALILEA</a:t>
            </a:r>
            <a:endParaRPr lang="en-US"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2110763444"/>
      </p:ext>
    </p:extLst>
  </p:cSld>
  <p:clrMapOvr>
    <a:masterClrMapping/>
  </p:clrMapOvr>
  <mc:AlternateContent xmlns:mc="http://schemas.openxmlformats.org/markup-compatibility/2006" xmlns:p14="http://schemas.microsoft.com/office/powerpoint/2010/main">
    <mc:Choice Requires="p14">
      <p:transition spd="slow" p14:dur="27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UDIO BÍBLICO DE APOCALIPSIS | Rev. José A. Soto Episodio 5">
            <a:extLst>
              <a:ext uri="{FF2B5EF4-FFF2-40B4-BE49-F238E27FC236}">
                <a16:creationId xmlns:a16="http://schemas.microsoft.com/office/drawing/2014/main" id="{7F8D74BC-782A-293B-3274-4E7C7B65C2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B17026D7-EFF0-33DD-2A04-DB6E3A6FC482}"/>
              </a:ext>
            </a:extLst>
          </p:cNvPr>
          <p:cNvSpPr/>
          <p:nvPr/>
        </p:nvSpPr>
        <p:spPr>
          <a:xfrm>
            <a:off x="4419600" y="5575735"/>
            <a:ext cx="3310759" cy="378373"/>
          </a:xfrm>
          <a:prstGeom prst="round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35584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outVertical)">
                                      <p:cBhvr>
                                        <p:cTn id="7" dur="4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2E5B6AE-5EFE-45F0-A2AE-ED771CA3D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346B471F-6F9C-CC1F-BA83-9DF2893D0E57}"/>
              </a:ext>
            </a:extLst>
          </p:cNvPr>
          <p:cNvSpPr>
            <a:spLocks noGrp="1"/>
          </p:cNvSpPr>
          <p:nvPr>
            <p:ph type="subTitle" idx="1"/>
          </p:nvPr>
        </p:nvSpPr>
        <p:spPr>
          <a:xfrm>
            <a:off x="145335" y="157655"/>
            <a:ext cx="8320748" cy="6642538"/>
          </a:xfrm>
        </p:spPr>
        <p:txBody>
          <a:bodyPr>
            <a:normAutofit lnSpcReduction="10000"/>
          </a:bodyPr>
          <a:lstStyle/>
          <a:p>
            <a:pPr>
              <a:lnSpc>
                <a:spcPct val="110000"/>
              </a:lnSpc>
            </a:pPr>
            <a:r>
              <a:rPr lang="es-EC" sz="2200" dirty="0">
                <a:ln>
                  <a:solidFill>
                    <a:srgbClr val="FFFF00"/>
                  </a:solidFill>
                </a:ln>
                <a:solidFill>
                  <a:srgbClr val="FFFF00">
                    <a:alpha val="55000"/>
                  </a:srgbClr>
                </a:solidFill>
                <a:latin typeface="Maiandra GD" panose="020E0502030308020204" pitchFamily="34" charset="0"/>
              </a:rPr>
              <a:t>MÓDULO 4 – SELLOS, TROMPETAS Y COPAS </a:t>
            </a:r>
            <a:r>
              <a:rPr lang="es-EC" sz="2200" dirty="0">
                <a:ln>
                  <a:solidFill>
                    <a:schemeClr val="tx1"/>
                  </a:solidFill>
                </a:ln>
                <a:solidFill>
                  <a:schemeClr val="tx1">
                    <a:alpha val="55000"/>
                  </a:schemeClr>
                </a:solidFill>
                <a:latin typeface="Maiandra GD" panose="020E0502030308020204" pitchFamily="34" charset="0"/>
              </a:rPr>
              <a:t>(</a:t>
            </a:r>
            <a:r>
              <a:rPr lang="es-EC" sz="2200" dirty="0">
                <a:ln>
                  <a:solidFill>
                    <a:schemeClr val="accent1">
                      <a:lumMod val="60000"/>
                      <a:lumOff val="40000"/>
                    </a:schemeClr>
                  </a:solidFill>
                </a:ln>
                <a:solidFill>
                  <a:schemeClr val="accent3">
                    <a:lumMod val="60000"/>
                    <a:lumOff val="40000"/>
                    <a:alpha val="55000"/>
                  </a:schemeClr>
                </a:solidFill>
                <a:latin typeface="Maiandra GD" panose="020E0502030308020204" pitchFamily="34" charset="0"/>
              </a:rPr>
              <a:t>caps. 6 – 16</a:t>
            </a:r>
            <a:r>
              <a:rPr lang="es-EC" sz="2200" dirty="0">
                <a:ln>
                  <a:solidFill>
                    <a:srgbClr val="FFFF00"/>
                  </a:solidFill>
                </a:ln>
                <a:solidFill>
                  <a:schemeClr val="tx1">
                    <a:alpha val="55000"/>
                  </a:schemeClr>
                </a:solidFill>
                <a:latin typeface="Maiandra GD" panose="020E0502030308020204" pitchFamily="34" charset="0"/>
              </a:rPr>
              <a:t>)</a:t>
            </a:r>
          </a:p>
          <a:p>
            <a:pPr>
              <a:lnSpc>
                <a:spcPct val="110000"/>
              </a:lnSpc>
            </a:pPr>
            <a:r>
              <a:rPr lang="es-EC" sz="2000" dirty="0">
                <a:ln>
                  <a:solidFill>
                    <a:schemeClr val="tx1"/>
                  </a:solidFill>
                </a:ln>
                <a:solidFill>
                  <a:schemeClr val="tx1">
                    <a:alpha val="55000"/>
                  </a:schemeClr>
                </a:solidFill>
                <a:latin typeface="Maiandra GD" panose="020E0502030308020204" pitchFamily="34" charset="0"/>
              </a:rPr>
              <a:t>Los </a:t>
            </a:r>
            <a:r>
              <a:rPr lang="es-EC" sz="2000" dirty="0">
                <a:ln>
                  <a:solidFill>
                    <a:schemeClr val="accent1">
                      <a:lumMod val="60000"/>
                      <a:lumOff val="40000"/>
                    </a:schemeClr>
                  </a:solidFill>
                </a:ln>
                <a:solidFill>
                  <a:schemeClr val="accent3">
                    <a:lumMod val="60000"/>
                    <a:lumOff val="40000"/>
                    <a:alpha val="55000"/>
                  </a:schemeClr>
                </a:solidFill>
                <a:latin typeface="Maiandra GD" panose="020E0502030308020204" pitchFamily="34" charset="0"/>
              </a:rPr>
              <a:t>capítulos 6 </a:t>
            </a:r>
            <a:r>
              <a:rPr lang="es-EC" sz="2000" dirty="0">
                <a:ln>
                  <a:solidFill>
                    <a:schemeClr val="tx1"/>
                  </a:solidFill>
                </a:ln>
                <a:solidFill>
                  <a:schemeClr val="tx1">
                    <a:alpha val="55000"/>
                  </a:schemeClr>
                </a:solidFill>
                <a:latin typeface="Maiandra GD" panose="020E0502030308020204" pitchFamily="34" charset="0"/>
              </a:rPr>
              <a:t>al</a:t>
            </a:r>
            <a:r>
              <a:rPr lang="es-EC" sz="2000" dirty="0">
                <a:ln>
                  <a:solidFill>
                    <a:schemeClr val="accent1">
                      <a:lumMod val="60000"/>
                      <a:lumOff val="40000"/>
                    </a:schemeClr>
                  </a:solidFill>
                </a:ln>
                <a:solidFill>
                  <a:schemeClr val="accent3">
                    <a:lumMod val="60000"/>
                    <a:lumOff val="40000"/>
                    <a:alpha val="55000"/>
                  </a:schemeClr>
                </a:solidFill>
                <a:latin typeface="Maiandra GD" panose="020E0502030308020204" pitchFamily="34" charset="0"/>
              </a:rPr>
              <a:t> 16 </a:t>
            </a:r>
            <a:r>
              <a:rPr lang="es-EC" sz="2000" dirty="0">
                <a:ln>
                  <a:solidFill>
                    <a:schemeClr val="tx1"/>
                  </a:solidFill>
                </a:ln>
                <a:solidFill>
                  <a:schemeClr val="tx1">
                    <a:alpha val="55000"/>
                  </a:schemeClr>
                </a:solidFill>
                <a:latin typeface="Maiandra GD" panose="020E0502030308020204" pitchFamily="34" charset="0"/>
              </a:rPr>
              <a:t>nos introducen en la sesión más intensa y, para muchos,  estremecedora de Apocalipsis: el despliegue progresivo de los juicios de Dios sobre un mundo que intensifica su rebeldía e indiferencia a los cánones divinos. Esto es presentado mediante </a:t>
            </a:r>
            <a:r>
              <a:rPr lang="es-EC" sz="2000" dirty="0">
                <a:ln>
                  <a:solidFill>
                    <a:srgbClr val="FF0000"/>
                  </a:solidFill>
                </a:ln>
                <a:solidFill>
                  <a:srgbClr val="FF0000">
                    <a:alpha val="55000"/>
                  </a:srgbClr>
                </a:solidFill>
                <a:latin typeface="Maiandra GD" panose="020E0502030308020204" pitchFamily="34" charset="0"/>
              </a:rPr>
              <a:t>los sellos</a:t>
            </a:r>
            <a:r>
              <a:rPr lang="es-EC" sz="2000" dirty="0">
                <a:ln>
                  <a:solidFill>
                    <a:schemeClr val="tx1"/>
                  </a:solidFill>
                </a:ln>
                <a:solidFill>
                  <a:schemeClr val="tx1">
                    <a:alpha val="55000"/>
                  </a:schemeClr>
                </a:solidFill>
                <a:latin typeface="Maiandra GD" panose="020E0502030308020204" pitchFamily="34" charset="0"/>
              </a:rPr>
              <a:t>, </a:t>
            </a:r>
            <a:r>
              <a:rPr lang="es-EC" sz="2000" dirty="0">
                <a:ln>
                  <a:solidFill>
                    <a:schemeClr val="accent1">
                      <a:lumMod val="60000"/>
                      <a:lumOff val="40000"/>
                    </a:schemeClr>
                  </a:solidFill>
                </a:ln>
                <a:solidFill>
                  <a:schemeClr val="accent3">
                    <a:lumMod val="60000"/>
                    <a:lumOff val="40000"/>
                    <a:alpha val="55000"/>
                  </a:schemeClr>
                </a:solidFill>
                <a:latin typeface="Maiandra GD" panose="020E0502030308020204" pitchFamily="34" charset="0"/>
              </a:rPr>
              <a:t>las trompetas</a:t>
            </a:r>
            <a:r>
              <a:rPr lang="es-EC" sz="2000" dirty="0">
                <a:ln>
                  <a:solidFill>
                    <a:schemeClr val="tx1"/>
                  </a:solidFill>
                </a:ln>
                <a:solidFill>
                  <a:schemeClr val="tx1">
                    <a:alpha val="55000"/>
                  </a:schemeClr>
                </a:solidFill>
                <a:latin typeface="Maiandra GD" panose="020E0502030308020204" pitchFamily="34" charset="0"/>
              </a:rPr>
              <a:t> y </a:t>
            </a:r>
            <a:r>
              <a:rPr lang="es-EC" sz="2000" dirty="0">
                <a:ln>
                  <a:solidFill>
                    <a:srgbClr val="FFFF00"/>
                  </a:solidFill>
                </a:ln>
                <a:solidFill>
                  <a:srgbClr val="FFFF00">
                    <a:alpha val="55000"/>
                  </a:srgbClr>
                </a:solidFill>
                <a:effectLst>
                  <a:outerShdw blurRad="50800" dist="38100" algn="l" rotWithShape="0">
                    <a:prstClr val="black">
                      <a:alpha val="40000"/>
                    </a:prstClr>
                  </a:outerShdw>
                </a:effectLst>
                <a:latin typeface="Maiandra GD" panose="020E0502030308020204" pitchFamily="34" charset="0"/>
              </a:rPr>
              <a:t>las copas</a:t>
            </a:r>
            <a:r>
              <a:rPr lang="es-EC" sz="2000" dirty="0">
                <a:ln>
                  <a:solidFill>
                    <a:schemeClr val="tx1"/>
                  </a:solidFill>
                </a:ln>
                <a:solidFill>
                  <a:schemeClr val="tx1">
                    <a:alpha val="55000"/>
                  </a:schemeClr>
                </a:solidFill>
                <a:latin typeface="Maiandra GD" panose="020E0502030308020204" pitchFamily="34" charset="0"/>
              </a:rPr>
              <a:t>. Aunque el juicio divino crece también en severidad, no se trata de caos fuera de control, sino de acontecimientos que permanecen bajo la soberanía de Dios y conducen hacia el triunfo de Su Reino.</a:t>
            </a:r>
          </a:p>
          <a:p>
            <a:pPr>
              <a:lnSpc>
                <a:spcPct val="110000"/>
              </a:lnSpc>
            </a:pPr>
            <a:r>
              <a:rPr lang="es-EC" sz="2000" dirty="0">
                <a:ln>
                  <a:solidFill>
                    <a:schemeClr val="tx1"/>
                  </a:solidFill>
                </a:ln>
                <a:solidFill>
                  <a:schemeClr val="tx1">
                    <a:alpha val="55000"/>
                  </a:schemeClr>
                </a:solidFill>
                <a:latin typeface="Maiandra GD" panose="020E0502030308020204" pitchFamily="34" charset="0"/>
              </a:rPr>
              <a:t>Son juicios venideros relacionados con el período de </a:t>
            </a:r>
            <a:r>
              <a:rPr lang="es-EC" sz="2000" b="1" i="1" dirty="0">
                <a:ln>
                  <a:solidFill>
                    <a:schemeClr val="tx1"/>
                  </a:solidFill>
                </a:ln>
                <a:solidFill>
                  <a:schemeClr val="tx1">
                    <a:alpha val="55000"/>
                  </a:schemeClr>
                </a:solidFill>
                <a:latin typeface="Maiandra GD" panose="020E0502030308020204" pitchFamily="34" charset="0"/>
              </a:rPr>
              <a:t>la gran tribulación</a:t>
            </a:r>
            <a:r>
              <a:rPr lang="es-EC" sz="2000" dirty="0">
                <a:ln>
                  <a:solidFill>
                    <a:schemeClr val="tx1"/>
                  </a:solidFill>
                </a:ln>
                <a:solidFill>
                  <a:schemeClr val="tx1">
                    <a:alpha val="55000"/>
                  </a:schemeClr>
                </a:solidFill>
                <a:latin typeface="Maiandra GD" panose="020E0502030308020204" pitchFamily="34" charset="0"/>
              </a:rPr>
              <a:t>. Apocalipsis no da pistas que permitan anticipar fechas, y es porque su propósito no es promover cálculos cronológicos, sino </a:t>
            </a:r>
            <a:r>
              <a:rPr lang="es-EC" sz="2000" b="1" dirty="0">
                <a:ln>
                  <a:solidFill>
                    <a:schemeClr val="tx1"/>
                  </a:solidFill>
                </a:ln>
                <a:solidFill>
                  <a:schemeClr val="tx1">
                    <a:alpha val="55000"/>
                  </a:schemeClr>
                </a:solidFill>
                <a:latin typeface="Maiandra GD" panose="020E0502030308020204" pitchFamily="34" charset="0"/>
              </a:rPr>
              <a:t>vigilancia, discernimiento y expectación; </a:t>
            </a:r>
            <a:r>
              <a:rPr lang="es-EC" sz="2000" dirty="0">
                <a:ln>
                  <a:solidFill>
                    <a:schemeClr val="tx1"/>
                  </a:solidFill>
                </a:ln>
                <a:solidFill>
                  <a:schemeClr val="tx1">
                    <a:alpha val="55000"/>
                  </a:schemeClr>
                </a:solidFill>
                <a:latin typeface="Maiandra GD" panose="020E0502030308020204" pitchFamily="34" charset="0"/>
              </a:rPr>
              <a:t>porque aun en medio de escenas muy duras, la esperanza nunca desaparece: Dios preserva a los Suyos, sigue llamando al arrepentimiento verdadero, escucha el clamor de los santos, limita el poder del mal y conduce la historia hacia la inexorable victoria del Cordero.</a:t>
            </a:r>
          </a:p>
          <a:p>
            <a:pPr>
              <a:lnSpc>
                <a:spcPct val="110000"/>
              </a:lnSpc>
            </a:pPr>
            <a:r>
              <a:rPr lang="es-EC" sz="2000" dirty="0">
                <a:ln>
                  <a:solidFill>
                    <a:schemeClr val="tx1"/>
                  </a:solidFill>
                </a:ln>
                <a:solidFill>
                  <a:schemeClr val="tx1">
                    <a:alpha val="55000"/>
                  </a:schemeClr>
                </a:solidFill>
                <a:latin typeface="Maiandra GD" panose="020E0502030308020204" pitchFamily="34" charset="0"/>
              </a:rPr>
              <a:t>No ofrecemos una interpretación de cada detalle (que, además, la mayoría de las veces es improcedente); lo que sí nos toca es entender los escenarios que nos presentan estos capítulos, en la guía del Espíritu Santo. </a:t>
            </a:r>
            <a:endParaRPr lang="en-US" sz="2000" dirty="0">
              <a:ln>
                <a:solidFill>
                  <a:schemeClr val="tx1"/>
                </a:solidFill>
              </a:ln>
              <a:solidFill>
                <a:schemeClr val="tx1">
                  <a:alpha val="55000"/>
                </a:schemeClr>
              </a:solidFill>
            </a:endParaRPr>
          </a:p>
        </p:txBody>
      </p:sp>
      <p:cxnSp>
        <p:nvCxnSpPr>
          <p:cNvPr id="11" name="Straight Connector 10">
            <a:extLst>
              <a:ext uri="{FF2B5EF4-FFF2-40B4-BE49-F238E27FC236}">
                <a16:creationId xmlns:a16="http://schemas.microsoft.com/office/drawing/2014/main" id="{D255B435-D9F3-4A31-B89E-36741390DB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0000" y="450000"/>
            <a:ext cx="5432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ABDC6B74-6A80-8B6A-B1E1-35861F28A428}"/>
              </a:ext>
            </a:extLst>
          </p:cNvPr>
          <p:cNvPicPr>
            <a:picLocks noChangeAspect="1"/>
          </p:cNvPicPr>
          <p:nvPr/>
        </p:nvPicPr>
        <p:blipFill>
          <a:blip r:embed="rId2"/>
          <a:srcRect l="17139" r="25628" b="-1"/>
          <a:stretch>
            <a:fillRect/>
          </a:stretch>
        </p:blipFill>
        <p:spPr>
          <a:xfrm>
            <a:off x="8345214" y="10"/>
            <a:ext cx="3846785" cy="6857990"/>
          </a:xfrm>
          <a:prstGeom prst="rect">
            <a:avLst/>
          </a:prstGeom>
          <a:effectLst>
            <a:softEdge rad="139700"/>
          </a:effectLst>
        </p:spPr>
      </p:pic>
    </p:spTree>
    <p:extLst>
      <p:ext uri="{BB962C8B-B14F-4D97-AF65-F5344CB8AC3E}">
        <p14:creationId xmlns:p14="http://schemas.microsoft.com/office/powerpoint/2010/main" val="1098046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2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nodeType="clickEffect">
                                  <p:stCondLst>
                                    <p:cond delay="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4"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3">
                                            <p:txEl>
                                              <p:pRg st="1" end="1"/>
                                            </p:txEl>
                                          </p:spTgt>
                                        </p:tgtEl>
                                      </p:cBhvr>
                                    </p:animEffect>
                                  </p:childTnLst>
                                </p:cTn>
                              </p:par>
                              <p:par>
                                <p:cTn id="17" presetID="2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edge">
                                      <p:cBhvr>
                                        <p:cTn id="19" dur="325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up)">
                                      <p:cBhvr>
                                        <p:cTn id="24" dur="3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E038E0F-4074-B1AB-5D56-3D54EF64E17B}"/>
              </a:ext>
            </a:extLst>
          </p:cNvPr>
          <p:cNvSpPr>
            <a:spLocks noGrp="1"/>
          </p:cNvSpPr>
          <p:nvPr>
            <p:ph idx="1"/>
          </p:nvPr>
        </p:nvSpPr>
        <p:spPr>
          <a:xfrm>
            <a:off x="52552" y="-1"/>
            <a:ext cx="12092151" cy="6800193"/>
          </a:xfrm>
        </p:spPr>
        <p:txBody>
          <a:bodyPr>
            <a:normAutofit/>
          </a:bodyPr>
          <a:lstStyle/>
          <a:p>
            <a:pPr marL="1944" indent="0">
              <a:buNone/>
            </a:pPr>
            <a:r>
              <a:rPr lang="es-EC" sz="3200" b="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Las visiones de los 4 primeros sellos: </a:t>
            </a:r>
            <a:r>
              <a:rPr lang="es-EC" sz="3200" b="1" i="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Los 4 jinetes </a:t>
            </a:r>
            <a:r>
              <a:rPr lang="es-EC" sz="3200" b="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a:t>
            </a:r>
            <a:r>
              <a:rPr lang="es-EC" sz="3200" b="1" dirty="0">
                <a:ln>
                  <a:solidFill>
                    <a:schemeClr val="accent1">
                      <a:lumMod val="60000"/>
                      <a:lumOff val="40000"/>
                    </a:schemeClr>
                  </a:solidFill>
                </a:ln>
                <a:solidFill>
                  <a:schemeClr val="accent3">
                    <a:lumMod val="60000"/>
                    <a:lumOff val="40000"/>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6:1-8</a:t>
            </a:r>
            <a:r>
              <a:rPr lang="es-EC" sz="3200" b="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a:t>
            </a:r>
          </a:p>
          <a:p>
            <a:pPr marL="1944" indent="0" algn="ctr">
              <a:buNone/>
            </a:pPr>
            <a:endParaRPr lang="es-EC" sz="3200" b="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endParaRPr>
          </a:p>
          <a:p>
            <a:pPr marL="1944" indent="0">
              <a:buNone/>
            </a:pPr>
            <a:endParaRPr lang="en-US" sz="3200" b="1" dirty="0">
              <a:ln>
                <a:solidFill>
                  <a:schemeClr val="tx1"/>
                </a:solidFill>
              </a:ln>
              <a:solidFill>
                <a:schemeClr val="tx1">
                  <a:alpha val="55000"/>
                </a:schemeClr>
              </a:solidFill>
              <a:effectLst>
                <a:outerShdw blurRad="38100" dist="38100" dir="2700000" algn="tl">
                  <a:srgbClr val="000000">
                    <a:alpha val="43137"/>
                  </a:srgbClr>
                </a:outerShdw>
              </a:effectLst>
              <a:latin typeface="Maiandra GD" panose="020E0502030308020204" pitchFamily="34" charset="0"/>
              <a:ea typeface="Meiryo" panose="020B0604030504040204" pitchFamily="34" charset="-128"/>
            </a:endParaRPr>
          </a:p>
        </p:txBody>
      </p:sp>
      <p:pic>
        <p:nvPicPr>
          <p:cNvPr id="4" name="Imagen 3">
            <a:extLst>
              <a:ext uri="{FF2B5EF4-FFF2-40B4-BE49-F238E27FC236}">
                <a16:creationId xmlns:a16="http://schemas.microsoft.com/office/drawing/2014/main" id="{5AE1DA67-7305-0806-BAC5-D443EC78224A}"/>
              </a:ext>
            </a:extLst>
          </p:cNvPr>
          <p:cNvPicPr>
            <a:picLocks noChangeAspect="1"/>
          </p:cNvPicPr>
          <p:nvPr/>
        </p:nvPicPr>
        <p:blipFill>
          <a:blip r:embed="rId2"/>
          <a:stretch>
            <a:fillRect/>
          </a:stretch>
        </p:blipFill>
        <p:spPr>
          <a:xfrm>
            <a:off x="199697" y="523416"/>
            <a:ext cx="11792606" cy="6221073"/>
          </a:xfrm>
          <a:prstGeom prst="rect">
            <a:avLst/>
          </a:prstGeom>
          <a:effectLst>
            <a:softEdge rad="342900"/>
          </a:effectLst>
        </p:spPr>
      </p:pic>
    </p:spTree>
    <p:extLst>
      <p:ext uri="{BB962C8B-B14F-4D97-AF65-F5344CB8AC3E}">
        <p14:creationId xmlns:p14="http://schemas.microsoft.com/office/powerpoint/2010/main" val="31946881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3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4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2627FB4-8EF0-0821-1E24-57847CCCB233}"/>
              </a:ext>
            </a:extLst>
          </p:cNvPr>
          <p:cNvSpPr>
            <a:spLocks noGrp="1"/>
          </p:cNvSpPr>
          <p:nvPr>
            <p:ph idx="1"/>
          </p:nvPr>
        </p:nvSpPr>
        <p:spPr>
          <a:xfrm>
            <a:off x="117566" y="124097"/>
            <a:ext cx="11978640" cy="6603273"/>
          </a:xfrm>
          <a:solidFill>
            <a:schemeClr val="tx1"/>
          </a:solidFill>
        </p:spPr>
        <p:txBody>
          <a:bodyPr>
            <a:normAutofit lnSpcReduction="10000"/>
          </a:bodyPr>
          <a:lstStyle/>
          <a:p>
            <a:pPr marL="1944" indent="0">
              <a:buNone/>
            </a:pP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El Cordero (</a:t>
            </a:r>
            <a:r>
              <a:rPr lang="es-EC" sz="2800" b="1" dirty="0">
                <a:ln>
                  <a:solidFill>
                    <a:srgbClr val="C00000"/>
                  </a:solidFill>
                </a:ln>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JESUCRISTO</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empieza a abrir los sellos; al hacerlo con los 4 primeros, uno de los 4 seres vivientes – uno para cada sello – dice a Juan: </a:t>
            </a:r>
            <a:r>
              <a:rPr lang="es-EC" sz="28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“Ven y mira”</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a:t>
            </a:r>
            <a:r>
              <a:rPr lang="es-EC" sz="2800" b="1" dirty="0">
                <a:solidFill>
                  <a:srgbClr val="0000FF"/>
                </a:solidFill>
                <a:effectLst>
                  <a:outerShdw blurRad="38100" dist="38100" dir="2700000" algn="tl">
                    <a:srgbClr val="000000">
                      <a:alpha val="43137"/>
                    </a:srgbClr>
                  </a:outerShdw>
                </a:effectLst>
                <a:latin typeface="Maiandra GD" panose="020E0502030308020204" pitchFamily="34" charset="0"/>
              </a:rPr>
              <a:t>(</a:t>
            </a:r>
            <a:r>
              <a:rPr lang="es-EC" sz="2800" b="1" dirty="0">
                <a:ln>
                  <a:solidFill>
                    <a:srgbClr val="0000FF"/>
                  </a:solidFill>
                </a:ln>
                <a:solidFill>
                  <a:srgbClr val="0000FF"/>
                </a:solidFill>
                <a:effectLst>
                  <a:outerShdw blurRad="38100" dist="38100" dir="2700000" algn="tl">
                    <a:srgbClr val="000000">
                      <a:alpha val="43137"/>
                    </a:srgbClr>
                  </a:outerShdw>
                </a:effectLst>
                <a:latin typeface="Maiandra GD" panose="020E0502030308020204" pitchFamily="34" charset="0"/>
              </a:rPr>
              <a:t>6:1,3,5,7</a:t>
            </a:r>
            <a:r>
              <a:rPr lang="es-EC" sz="2800" b="1" dirty="0">
                <a:solidFill>
                  <a:srgbClr val="0000FF"/>
                </a:solidFill>
                <a:effectLst>
                  <a:outerShdw blurRad="38100" dist="38100" dir="2700000" algn="tl">
                    <a:srgbClr val="000000">
                      <a:alpha val="43137"/>
                    </a:srgbClr>
                  </a:outerShdw>
                </a:effectLst>
                <a:latin typeface="Maiandra GD" panose="020E0502030308020204" pitchFamily="34" charset="0"/>
              </a:rPr>
              <a:t>). </a:t>
            </a:r>
          </a:p>
          <a:p>
            <a:pPr marL="1944" indent="0">
              <a:buNone/>
            </a:pP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Se trata de los muy mencionados </a:t>
            </a:r>
            <a:r>
              <a:rPr lang="es-EC" sz="28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“4 Jinetes del Apocalipsis”</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En realidad, cada sello muestra un conjunto de tres elementos que debemos atender: </a:t>
            </a:r>
            <a:r>
              <a:rPr lang="es-EC" sz="2800" b="1" u="sng"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el color del caballo</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a:t>
            </a:r>
            <a:r>
              <a:rPr lang="es-EC" sz="2800" b="1" u="sng"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el atributo del jinete</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y </a:t>
            </a:r>
            <a:r>
              <a:rPr lang="es-EC" sz="2800" b="1" u="sng"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la acción que se le concede desarrollar</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en sus turnos a cada uno. </a:t>
            </a:r>
          </a:p>
          <a:p>
            <a:pPr marL="1944" indent="0">
              <a:buNone/>
            </a:pP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El profeta Zacarías (6 siglos antes de Juan) nos 				       presenta visiones de caballos de distintos colores			        (</a:t>
            </a:r>
            <a:r>
              <a:rPr lang="es-EC" sz="2800" b="1" dirty="0">
                <a:ln>
                  <a:solidFill>
                    <a:srgbClr val="0000FF"/>
                  </a:solidFill>
                </a:ln>
                <a:solidFill>
                  <a:srgbClr val="0000FF">
                    <a:alpha val="55000"/>
                  </a:srgbClr>
                </a:solidFill>
                <a:effectLst>
                  <a:outerShdw blurRad="38100" dist="38100" dir="2700000" algn="tl">
                    <a:srgbClr val="000000">
                      <a:alpha val="43137"/>
                    </a:srgbClr>
                  </a:outerShdw>
                </a:effectLst>
                <a:latin typeface="Maiandra GD" panose="020E0502030308020204" pitchFamily="34" charset="0"/>
              </a:rPr>
              <a:t>Zac.6:1-8</a:t>
            </a:r>
            <a:r>
              <a:rPr lang="es-EC" sz="28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aunque en un contexto distinto; 				        expresan avance, fuerza. Se trata de un lenguaje 			      visionario mediante el cual el Señor muestra a Juan 				    realidades futuras que se darán en forma secuencial.</a:t>
            </a:r>
          </a:p>
          <a:p>
            <a:pPr marL="1944" indent="0">
              <a:buNone/>
            </a:pPr>
            <a:endParaRPr lang="en-US" sz="2800" b="1" dirty="0">
              <a:solidFill>
                <a:srgbClr val="0000FF"/>
              </a:solidFill>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287A3B86-0F4D-4FF6-0549-4A018C567589}"/>
              </a:ext>
            </a:extLst>
          </p:cNvPr>
          <p:cNvPicPr>
            <a:picLocks noChangeAspect="1"/>
          </p:cNvPicPr>
          <p:nvPr/>
        </p:nvPicPr>
        <p:blipFill>
          <a:blip r:embed="rId2"/>
          <a:stretch>
            <a:fillRect/>
          </a:stretch>
        </p:blipFill>
        <p:spPr>
          <a:xfrm>
            <a:off x="7957099" y="3071459"/>
            <a:ext cx="4071624" cy="3361998"/>
          </a:xfrm>
          <a:prstGeom prst="rect">
            <a:avLst/>
          </a:prstGeom>
          <a:effectLst>
            <a:softEdge rad="215900"/>
          </a:effectLst>
        </p:spPr>
      </p:pic>
    </p:spTree>
    <p:extLst>
      <p:ext uri="{BB962C8B-B14F-4D97-AF65-F5344CB8AC3E}">
        <p14:creationId xmlns:p14="http://schemas.microsoft.com/office/powerpoint/2010/main" val="35620983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50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par>
                                <p:cTn id="21" presetID="4" presetClass="entr" presetSubtype="32"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375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edge">
                                      <p:cBhvr>
                                        <p:cTn id="28" dur="3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C176CCD-FA48-99AC-F304-BD650B4A8E1F}"/>
              </a:ext>
            </a:extLst>
          </p:cNvPr>
          <p:cNvSpPr>
            <a:spLocks noGrp="1"/>
          </p:cNvSpPr>
          <p:nvPr>
            <p:ph idx="1"/>
          </p:nvPr>
        </p:nvSpPr>
        <p:spPr>
          <a:xfrm>
            <a:off x="90834" y="97971"/>
            <a:ext cx="11979246" cy="6655525"/>
          </a:xfrm>
          <a:solidFill>
            <a:schemeClr val="tx1"/>
          </a:solidFill>
        </p:spPr>
        <p:txBody>
          <a:bodyPr>
            <a:normAutofit/>
          </a:bodyPr>
          <a:lstStyle/>
          <a:p>
            <a:pPr marL="1944" indent="0">
              <a:buNone/>
            </a:pPr>
            <a:r>
              <a:rPr lang="es-EC" sz="32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a:t>
            </a:r>
            <a:r>
              <a:rPr lang="es-EC" sz="3200" b="1" dirty="0">
                <a:ln>
                  <a:solidFill>
                    <a:srgbClr val="FF0000"/>
                  </a:solidFill>
                </a:ln>
                <a:solidFill>
                  <a:srgbClr val="FF0000">
                    <a:alpha val="55000"/>
                  </a:srgbClr>
                </a:solidFill>
                <a:effectLst>
                  <a:outerShdw blurRad="38100" dist="38100" dir="2700000" algn="tl">
                    <a:srgbClr val="000000">
                      <a:alpha val="43137"/>
                    </a:srgbClr>
                  </a:outerShdw>
                </a:effectLst>
                <a:latin typeface="Maiandra GD" panose="020E0502030308020204" pitchFamily="34" charset="0"/>
              </a:rPr>
              <a:t>El jinete del caballo blanco (</a:t>
            </a:r>
            <a:r>
              <a:rPr lang="es-EC" sz="3200" b="1" dirty="0">
                <a:ln>
                  <a:solidFill>
                    <a:srgbClr val="0000FF"/>
                  </a:solidFill>
                </a:ln>
                <a:solidFill>
                  <a:srgbClr val="0000FF">
                    <a:alpha val="55000"/>
                  </a:srgbClr>
                </a:solidFill>
                <a:effectLst>
                  <a:outerShdw blurRad="38100" dist="38100" dir="2700000" algn="tl">
                    <a:srgbClr val="000000">
                      <a:alpha val="43137"/>
                    </a:srgbClr>
                  </a:outerShdw>
                </a:effectLst>
                <a:latin typeface="Maiandra GD" panose="020E0502030308020204" pitchFamily="34" charset="0"/>
              </a:rPr>
              <a:t>v.2</a:t>
            </a:r>
            <a:r>
              <a:rPr lang="es-EC" sz="3200" b="1" dirty="0">
                <a:ln>
                  <a:solidFill>
                    <a:srgbClr val="FF0000"/>
                  </a:solidFill>
                </a:ln>
                <a:solidFill>
                  <a:srgbClr val="FF0000">
                    <a:alpha val="55000"/>
                  </a:srgbClr>
                </a:solidFill>
                <a:effectLst>
                  <a:outerShdw blurRad="38100" dist="38100" dir="2700000" algn="tl">
                    <a:srgbClr val="000000">
                      <a:alpha val="43137"/>
                    </a:srgbClr>
                  </a:outerShdw>
                </a:effectLst>
                <a:latin typeface="Maiandra GD" panose="020E0502030308020204" pitchFamily="34" charset="0"/>
              </a:rPr>
              <a:t>)</a:t>
            </a:r>
            <a:endParaRPr lang="es-EC" sz="32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endParaRPr>
          </a:p>
          <a:p>
            <a:pPr marL="1944" indent="0">
              <a:buNone/>
            </a:pP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La pregunta que muchos se hacen es: </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“¿Quién es este jinete?”</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Unos dicen que es Jesucristo; otros opinan que es el anticristo 				   en un plano suplantador; otros, que representa un avance 					   poderoso del evangelio en el mundo, antes de que llegue la 				   gran tribulación. Las diferentes opiniones reflejan que no es 				   cosa sencilla interpretar lo que muestra este primer sello.</a:t>
            </a:r>
          </a:p>
        </p:txBody>
      </p:sp>
      <p:pic>
        <p:nvPicPr>
          <p:cNvPr id="5" name="Imagen 4">
            <a:extLst>
              <a:ext uri="{FF2B5EF4-FFF2-40B4-BE49-F238E27FC236}">
                <a16:creationId xmlns:a16="http://schemas.microsoft.com/office/drawing/2014/main" id="{B7172141-7625-35FE-3EC7-F27FF1D14A45}"/>
              </a:ext>
            </a:extLst>
          </p:cNvPr>
          <p:cNvPicPr>
            <a:picLocks noChangeAspect="1"/>
          </p:cNvPicPr>
          <p:nvPr/>
        </p:nvPicPr>
        <p:blipFill>
          <a:blip r:embed="rId2"/>
          <a:stretch>
            <a:fillRect/>
          </a:stretch>
        </p:blipFill>
        <p:spPr>
          <a:xfrm>
            <a:off x="90833" y="97971"/>
            <a:ext cx="2997537" cy="3690328"/>
          </a:xfrm>
          <a:prstGeom prst="rect">
            <a:avLst/>
          </a:prstGeom>
          <a:effectLst>
            <a:softEdge rad="139700"/>
          </a:effectLst>
        </p:spPr>
      </p:pic>
      <p:sp>
        <p:nvSpPr>
          <p:cNvPr id="8" name="CuadroTexto 7">
            <a:extLst>
              <a:ext uri="{FF2B5EF4-FFF2-40B4-BE49-F238E27FC236}">
                <a16:creationId xmlns:a16="http://schemas.microsoft.com/office/drawing/2014/main" id="{D4D782D7-4F0A-44B9-90DE-DF457953E22E}"/>
              </a:ext>
            </a:extLst>
          </p:cNvPr>
          <p:cNvSpPr txBox="1"/>
          <p:nvPr/>
        </p:nvSpPr>
        <p:spPr>
          <a:xfrm>
            <a:off x="466282" y="3622473"/>
            <a:ext cx="11257415" cy="2954655"/>
          </a:xfrm>
          <a:prstGeom prst="rect">
            <a:avLst/>
          </a:prstGeom>
          <a:noFill/>
        </p:spPr>
        <p:txBody>
          <a:bodyPr wrap="square" rtlCol="0">
            <a:spAutoFit/>
          </a:bodyPr>
          <a:lstStyle/>
          <a:p>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Debe entenderse esto: el caballo blanco en su contexto bélico no comunica pureza, sino victoria, triunfo, conquista; el que lo monta tiene autoridad (</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“le fue dada una corona”</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y </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“salió venciendo y para vencer”</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Los conquistadores al frente solían estar sobre un caballo blanco, y el de este sello representa dominio exitoso, pero creemos que se está refiriendo a la avanzada incontenible de la maldad que vestirá al mundo, evidenciada por el enfriamiento del amor, como lo anticipó nuestro Señor (</a:t>
            </a:r>
            <a:r>
              <a:rPr lang="es-EC" sz="2400" b="1" dirty="0">
                <a:ln>
                  <a:solidFill>
                    <a:srgbClr val="0000FF"/>
                  </a:solidFill>
                </a:ln>
                <a:solidFill>
                  <a:srgbClr val="0000FF">
                    <a:alpha val="55000"/>
                  </a:srgbClr>
                </a:solidFill>
                <a:effectLst>
                  <a:outerShdw blurRad="38100" dist="38100" dir="2700000" algn="tl">
                    <a:srgbClr val="000000">
                      <a:alpha val="43137"/>
                    </a:srgbClr>
                  </a:outerShdw>
                </a:effectLst>
                <a:latin typeface="Maiandra GD" panose="020E0502030308020204" pitchFamily="34" charset="0"/>
              </a:rPr>
              <a:t>Mt.24:12</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a:t>
            </a:r>
            <a:endParaRPr lang="en-US"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endParaRPr>
          </a:p>
          <a:p>
            <a:endParaRPr lang="en-US" dirty="0"/>
          </a:p>
        </p:txBody>
      </p:sp>
    </p:spTree>
    <p:extLst>
      <p:ext uri="{BB962C8B-B14F-4D97-AF65-F5344CB8AC3E}">
        <p14:creationId xmlns:p14="http://schemas.microsoft.com/office/powerpoint/2010/main" val="1138008994"/>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75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27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barn(outVertical)">
                                      <p:cBhvr>
                                        <p:cTn id="20" dur="275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2210D48-5A1F-A2EB-090C-355501B6A14D}"/>
              </a:ext>
            </a:extLst>
          </p:cNvPr>
          <p:cNvSpPr>
            <a:spLocks noGrp="1"/>
          </p:cNvSpPr>
          <p:nvPr>
            <p:ph idx="1"/>
          </p:nvPr>
        </p:nvSpPr>
        <p:spPr>
          <a:xfrm>
            <a:off x="242225" y="254336"/>
            <a:ext cx="11741865" cy="6400800"/>
          </a:xfrm>
          <a:solidFill>
            <a:schemeClr val="tx1"/>
          </a:solidFill>
        </p:spPr>
        <p:txBody>
          <a:bodyPr>
            <a:normAutofit/>
          </a:bodyPr>
          <a:lstStyle/>
          <a:p>
            <a:pPr marL="1944" indent="0">
              <a:buNone/>
            </a:pPr>
            <a:r>
              <a:rPr lang="es-EC" sz="2800" b="1" dirty="0">
                <a:ln>
                  <a:solidFill>
                    <a:srgbClr val="FF0000"/>
                  </a:solidFill>
                </a:ln>
                <a:solidFill>
                  <a:srgbClr val="FF0000">
                    <a:alpha val="55000"/>
                  </a:srgbClr>
                </a:solidFill>
                <a:effectLst>
                  <a:outerShdw blurRad="38100" dist="38100" dir="2700000" algn="tl">
                    <a:srgbClr val="000000">
                      <a:alpha val="43137"/>
                    </a:srgbClr>
                  </a:outerShdw>
                </a:effectLst>
                <a:latin typeface="Maiandra GD" panose="020E0502030308020204" pitchFamily="34" charset="0"/>
              </a:rPr>
              <a:t>El jinete del caballo bermejo (</a:t>
            </a:r>
            <a:r>
              <a:rPr lang="es-EC" sz="2800" b="1" dirty="0">
                <a:ln>
                  <a:solidFill>
                    <a:srgbClr val="0000FF"/>
                  </a:solidFill>
                </a:ln>
                <a:solidFill>
                  <a:srgbClr val="0000FF">
                    <a:alpha val="55000"/>
                  </a:srgbClr>
                </a:solidFill>
                <a:effectLst>
                  <a:outerShdw blurRad="38100" dist="38100" dir="2700000" algn="tl">
                    <a:srgbClr val="000000">
                      <a:alpha val="43137"/>
                    </a:srgbClr>
                  </a:outerShdw>
                </a:effectLst>
                <a:latin typeface="Maiandra GD" panose="020E0502030308020204" pitchFamily="34" charset="0"/>
              </a:rPr>
              <a:t>v.4</a:t>
            </a:r>
            <a:r>
              <a:rPr lang="es-EC" sz="2800" b="1" dirty="0">
                <a:ln>
                  <a:solidFill>
                    <a:srgbClr val="FF0000"/>
                  </a:solidFill>
                </a:ln>
                <a:solidFill>
                  <a:srgbClr val="FF0000">
                    <a:alpha val="55000"/>
                  </a:srgbClr>
                </a:solidFill>
                <a:effectLst>
                  <a:outerShdw blurRad="38100" dist="38100" dir="2700000" algn="tl">
                    <a:srgbClr val="000000">
                      <a:alpha val="43137"/>
                    </a:srgbClr>
                  </a:outerShdw>
                </a:effectLst>
                <a:latin typeface="Maiandra GD" panose="020E0502030308020204" pitchFamily="34" charset="0"/>
              </a:rPr>
              <a:t>)</a:t>
            </a:r>
            <a:endParaRPr lang="en-US" sz="2800" b="1" dirty="0">
              <a:ln>
                <a:solidFill>
                  <a:srgbClr val="FF0000"/>
                </a:solidFill>
              </a:ln>
              <a:solidFill>
                <a:srgbClr val="FF0000">
                  <a:alpha val="55000"/>
                </a:srgbClr>
              </a:solidFill>
              <a:effectLst>
                <a:outerShdw blurRad="38100" dist="38100" dir="2700000" algn="tl">
                  <a:srgbClr val="000000">
                    <a:alpha val="43137"/>
                  </a:srgbClr>
                </a:outerShdw>
              </a:effectLst>
              <a:latin typeface="Maiandra GD" panose="020E0502030308020204" pitchFamily="34" charset="0"/>
            </a:endParaRPr>
          </a:p>
          <a:p>
            <a:pPr marL="1944" indent="0">
              <a:buNone/>
            </a:pP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Notemos que los caballos, y especialmente su color, anuncian 		         primero la naturaleza de lo que se viene; el jinete y sus 		             instrumentos completan el significado.</a:t>
            </a:r>
            <a:endParaRPr lang="en-US"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endParaRPr>
          </a:p>
          <a:p>
            <a:pPr marL="1944" indent="0">
              <a:buNone/>
            </a:pP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El rojo de este caballo es intenso, como de fuego (la voz griega 		                del original es </a:t>
            </a:r>
            <a:r>
              <a:rPr lang="es-EC" sz="2400" b="1" i="1" dirty="0" err="1">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pirós</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a:t>
            </a:r>
            <a:r>
              <a:rPr lang="en-US"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π</a:t>
            </a:r>
            <a:r>
              <a:rPr lang="en-US" sz="2400" b="1" dirty="0" err="1">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υρ</a:t>
            </a:r>
            <a:r>
              <a:rPr lang="es-EC"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a:t>
            </a:r>
            <a:r>
              <a:rPr lang="en-US"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ρ</a:t>
            </a:r>
            <a:r>
              <a:rPr lang="es-EC"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a:t>
            </a:r>
            <a:r>
              <a:rPr lang="en-US"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ο</a:t>
            </a:r>
            <a:r>
              <a:rPr lang="es-EC"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a:t>
            </a:r>
            <a:r>
              <a:rPr lang="en-US" sz="2400" b="1" dirty="0">
                <a:solidFill>
                  <a:srgbClr val="C00000">
                    <a:alpha val="55000"/>
                  </a:srgbClr>
                </a:solidFill>
                <a:effectLst>
                  <a:outerShdw blurRad="38100" dist="38100" dir="2700000" algn="tl">
                    <a:srgbClr val="000000">
                      <a:alpha val="43137"/>
                    </a:srgbClr>
                  </a:outerShdw>
                </a:effectLst>
                <a:latin typeface="Maiandra GD" panose="020E0502030308020204" pitchFamily="34" charset="0"/>
              </a:rPr>
              <a:t>ς</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de donde viene </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piromanía 			                </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(la tendencia enfermiza de provocar incendios). El jinete tiene 			       el poder para quitar la paz de la tierra y provocar matarse a 				    unos contra otros; y lleva </a:t>
            </a:r>
            <a:r>
              <a:rPr lang="es-EC" sz="2400" b="1" i="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“una gran espada</a:t>
            </a: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 Será una temporada de gran violencia, de guerras cruentas, de gran derramamiento de sangre. </a:t>
            </a:r>
          </a:p>
          <a:p>
            <a:pPr marL="1944" indent="0">
              <a:buNone/>
            </a:pPr>
            <a:r>
              <a:rPr lang="es-EC"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rPr>
              <a:t>Se entrevé el odio y, por ende, el egoísmo en su más alta expresión. No son pocos los que se pronuncian porque es el desate de una guerra mundial de la más alta expresión en la historia, de inimaginable hostilidad entre naciones, y de mucho, mucho miedo.</a:t>
            </a:r>
            <a:endParaRPr lang="en-US" sz="2400" b="1" dirty="0">
              <a:solidFill>
                <a:schemeClr val="bg1">
                  <a:alpha val="55000"/>
                </a:schemeClr>
              </a:solidFill>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35F8E354-A391-93A0-F351-17D795905936}"/>
              </a:ext>
            </a:extLst>
          </p:cNvPr>
          <p:cNvPicPr>
            <a:picLocks noChangeAspect="1"/>
          </p:cNvPicPr>
          <p:nvPr/>
        </p:nvPicPr>
        <p:blipFill>
          <a:blip r:embed="rId2"/>
          <a:stretch>
            <a:fillRect/>
          </a:stretch>
        </p:blipFill>
        <p:spPr>
          <a:xfrm>
            <a:off x="8550548" y="300445"/>
            <a:ext cx="3399227" cy="3964254"/>
          </a:xfrm>
          <a:prstGeom prst="rect">
            <a:avLst/>
          </a:prstGeom>
          <a:effectLst>
            <a:softEdge rad="254000"/>
          </a:effectLst>
        </p:spPr>
      </p:pic>
    </p:spTree>
    <p:extLst>
      <p:ext uri="{BB962C8B-B14F-4D97-AF65-F5344CB8AC3E}">
        <p14:creationId xmlns:p14="http://schemas.microsoft.com/office/powerpoint/2010/main" val="1055411467"/>
      </p:ext>
    </p:extLst>
  </p:cSld>
  <p:clrMapOvr>
    <a:masterClrMapping/>
  </p:clrMapOvr>
  <mc:AlternateContent xmlns:mc="http://schemas.openxmlformats.org/markup-compatibility/2006">
    <mc:Choice xmlns:p14="http://schemas.microsoft.com/office/powerpoint/2010/main" Requires="p14">
      <p:transition spd="slow" p14:dur="275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par>
                          <p:cTn id="10" fill="hold">
                            <p:stCondLst>
                              <p:cond delay="1000"/>
                            </p:stCondLst>
                            <p:childTnLst>
                              <p:par>
                                <p:cTn id="11" presetID="6" presetClass="entr" presetSubtype="32"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out)">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edge">
                                      <p:cBhvr>
                                        <p:cTn id="26" dur="2000"/>
                                        <p:tgtEl>
                                          <p:spTgt spid="3">
                                            <p:txEl>
                                              <p:pRg st="2" end="2"/>
                                            </p:txEl>
                                          </p:spTgt>
                                        </p:tgtEl>
                                      </p:cBhvr>
                                    </p:animEffect>
                                  </p:childTnLst>
                                </p:cTn>
                              </p:par>
                              <p:par>
                                <p:cTn id="27" presetID="20"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edge">
                                      <p:cBhvr>
                                        <p:cTn id="2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D6BCA94-FEDC-4F9B-820A-BA138802E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B32E796E-8D19-4926-B7B8-653B019390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C7D51BA3-106D-E343-6BB0-46CA1DE3012D}"/>
              </a:ext>
            </a:extLst>
          </p:cNvPr>
          <p:cNvPicPr>
            <a:picLocks noChangeAspect="1"/>
          </p:cNvPicPr>
          <p:nvPr/>
        </p:nvPicPr>
        <p:blipFill>
          <a:blip r:embed="rId2"/>
          <a:stretch>
            <a:fillRect/>
          </a:stretch>
        </p:blipFill>
        <p:spPr>
          <a:xfrm>
            <a:off x="724145" y="1847719"/>
            <a:ext cx="3275042" cy="4851639"/>
          </a:xfrm>
          <a:prstGeom prst="rect">
            <a:avLst/>
          </a:prstGeom>
        </p:spPr>
      </p:pic>
      <p:sp>
        <p:nvSpPr>
          <p:cNvPr id="3" name="Marcador de contenido 2">
            <a:extLst>
              <a:ext uri="{FF2B5EF4-FFF2-40B4-BE49-F238E27FC236}">
                <a16:creationId xmlns:a16="http://schemas.microsoft.com/office/drawing/2014/main" id="{99FE74BB-DBE2-A166-80AB-5A1B63CB2ADB}"/>
              </a:ext>
            </a:extLst>
          </p:cNvPr>
          <p:cNvSpPr>
            <a:spLocks noGrp="1"/>
          </p:cNvSpPr>
          <p:nvPr>
            <p:ph idx="1"/>
          </p:nvPr>
        </p:nvSpPr>
        <p:spPr>
          <a:xfrm>
            <a:off x="4267201" y="1713185"/>
            <a:ext cx="7587360" cy="5023939"/>
          </a:xfrm>
        </p:spPr>
        <p:txBody>
          <a:bodyPr>
            <a:normAutofit fontScale="92500" lnSpcReduction="20000"/>
          </a:bodyPr>
          <a:lstStyle/>
          <a:p>
            <a:pPr marL="1944" indent="0">
              <a:lnSpc>
                <a:spcPct val="110000"/>
              </a:lnSpc>
              <a:buNone/>
            </a:pP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El caballo negro representa luto, aflicción, calamidad y privación severas. La balanza en la mano del jinete transmite medición y restricción, porque lo poco que hay (resultado de la gran guerra que mostró el sello anterior) es difícilmente alcanzable. El </a:t>
            </a:r>
            <a:r>
              <a:rPr lang="es-EC" b="1" i="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denario</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 correspondía al salario de un día de trabajo, que indica que, al que trabaja y percibe un salario, apenas alcanzará para medio comer un día, y no habrá para todo lo demás que se necesita; no le alcanzará para </a:t>
            </a:r>
            <a:r>
              <a:rPr lang="es-EC" b="1" dirty="0" err="1">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atenders</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 debidamente a su familia.</a:t>
            </a:r>
          </a:p>
          <a:p>
            <a:pPr marL="1944" indent="0">
              <a:lnSpc>
                <a:spcPct val="110000"/>
              </a:lnSpc>
              <a:buNone/>
            </a:pP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El “aceite y el vino”, así como “trigo y cebada”, son alimentos habituales de la época en la región mediterránea. </a:t>
            </a:r>
            <a:r>
              <a:rPr lang="es-EC" b="1" i="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“No dañes el aceite ni el vino”</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 puede indicar que algo habrá, no será extinción total; pero la dificultad para conseguirlo generará desesperación y violencia.</a:t>
            </a:r>
          </a:p>
          <a:p>
            <a:pPr marL="1944" indent="0">
              <a:lnSpc>
                <a:spcPct val="110000"/>
              </a:lnSpc>
              <a:buNone/>
            </a:pP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Se trata de una muy severa crisis económica centrada en la escasez y en el encarecimiento de los alimentos. Es hambre severa más una inflación nunca antes vista que provoca un racionamiento extremadamente estricto, insultante para la dignidad humana.</a:t>
            </a:r>
            <a:endParaRPr lang="en-US" b="1" dirty="0">
              <a:ln>
                <a:solidFill>
                  <a:srgbClr val="FF0000"/>
                </a:solidFill>
              </a:ln>
              <a:effectLst>
                <a:outerShdw blurRad="38100" dist="38100" dir="2700000" algn="tl">
                  <a:srgbClr val="000000">
                    <a:alpha val="43137"/>
                  </a:srgbClr>
                </a:outerShdw>
              </a:effectLst>
              <a:latin typeface="Maiandra GD" panose="020E0502030308020204" pitchFamily="34" charset="0"/>
            </a:endParaRPr>
          </a:p>
          <a:p>
            <a:pPr marL="1944" indent="0">
              <a:lnSpc>
                <a:spcPct val="110000"/>
              </a:lnSpc>
              <a:buNone/>
            </a:pPr>
            <a:endParaRPr lang="en-US" sz="1200" dirty="0"/>
          </a:p>
        </p:txBody>
      </p:sp>
      <p:sp>
        <p:nvSpPr>
          <p:cNvPr id="6" name="CuadroTexto 5">
            <a:extLst>
              <a:ext uri="{FF2B5EF4-FFF2-40B4-BE49-F238E27FC236}">
                <a16:creationId xmlns:a16="http://schemas.microsoft.com/office/drawing/2014/main" id="{9CF0EAB5-3C38-6058-9EE1-CAA3E551CA4F}"/>
              </a:ext>
            </a:extLst>
          </p:cNvPr>
          <p:cNvSpPr txBox="1"/>
          <p:nvPr/>
        </p:nvSpPr>
        <p:spPr>
          <a:xfrm>
            <a:off x="3000703" y="325821"/>
            <a:ext cx="5743903" cy="800219"/>
          </a:xfrm>
          <a:prstGeom prst="rect">
            <a:avLst/>
          </a:prstGeom>
          <a:noFill/>
        </p:spPr>
        <p:txBody>
          <a:bodyPr wrap="square" rtlCol="0">
            <a:spAutoFit/>
          </a:bodyPr>
          <a:lstStyle/>
          <a:p>
            <a:r>
              <a:rPr lang="es-EC" sz="2800" b="1" dirty="0">
                <a:ln>
                  <a:solidFill>
                    <a:srgbClr val="FF0000"/>
                  </a:solidFill>
                </a:ln>
                <a:effectLst>
                  <a:outerShdw blurRad="38100" dist="38100" dir="2700000" algn="tl">
                    <a:srgbClr val="000000">
                      <a:alpha val="43137"/>
                    </a:srgbClr>
                  </a:outerShdw>
                </a:effectLst>
                <a:latin typeface="Maiandra GD" panose="020E0502030308020204" pitchFamily="34" charset="0"/>
              </a:rPr>
              <a:t>El jinete del caballo negro (</a:t>
            </a:r>
            <a:r>
              <a:rPr lang="es-EC" sz="2800" b="1" dirty="0">
                <a:ln>
                  <a:solidFill>
                    <a:schemeClr val="accent1">
                      <a:lumMod val="60000"/>
                      <a:lumOff val="40000"/>
                    </a:schemeClr>
                  </a:solidFill>
                </a:ln>
                <a:effectLst>
                  <a:outerShdw blurRad="38100" dist="38100" dir="2700000" algn="tl">
                    <a:srgbClr val="000000">
                      <a:alpha val="43137"/>
                    </a:srgbClr>
                  </a:outerShdw>
                </a:effectLst>
                <a:latin typeface="Maiandra GD" panose="020E0502030308020204" pitchFamily="34" charset="0"/>
                <a:ea typeface="Meiryo" panose="020B0604030504040204" pitchFamily="34" charset="-128"/>
              </a:rPr>
              <a:t>vs.5,6</a:t>
            </a:r>
            <a:r>
              <a:rPr lang="es-EC" sz="2800" b="1" dirty="0">
                <a:ln>
                  <a:solidFill>
                    <a:srgbClr val="FF0000"/>
                  </a:solidFill>
                </a:ln>
                <a:effectLst>
                  <a:outerShdw blurRad="38100" dist="38100" dir="2700000" algn="tl">
                    <a:srgbClr val="000000">
                      <a:alpha val="43137"/>
                    </a:srgbClr>
                  </a:outerShdw>
                </a:effectLst>
                <a:latin typeface="Maiandra GD" panose="020E0502030308020204" pitchFamily="34" charset="0"/>
              </a:rPr>
              <a:t>)</a:t>
            </a:r>
          </a:p>
          <a:p>
            <a:endParaRPr lang="en-US" dirty="0"/>
          </a:p>
        </p:txBody>
      </p:sp>
    </p:spTree>
    <p:extLst>
      <p:ext uri="{BB962C8B-B14F-4D97-AF65-F5344CB8AC3E}">
        <p14:creationId xmlns:p14="http://schemas.microsoft.com/office/powerpoint/2010/main" val="1459821016"/>
      </p:ext>
    </p:extLst>
  </p:cSld>
  <p:clrMapOvr>
    <a:masterClrMapping/>
  </p:clrMapOvr>
  <mc:AlternateContent xmlns:mc="http://schemas.openxmlformats.org/markup-compatibility/2006">
    <mc:Choice xmlns:p14="http://schemas.microsoft.com/office/powerpoint/2010/main" Requires="p14">
      <p:transition spd="slow" p14:dur="425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6">
                                            <p:txEl>
                                              <p:pRg st="0" end="0"/>
                                            </p:txEl>
                                          </p:spTgt>
                                        </p:tgtEl>
                                      </p:cBhvr>
                                    </p:animEffect>
                                  </p:childTnLst>
                                </p:cTn>
                              </p:par>
                            </p:childTnLst>
                          </p:cTn>
                        </p:par>
                        <p:par>
                          <p:cTn id="10" fill="hold">
                            <p:stCondLst>
                              <p:cond delay="2000"/>
                            </p:stCondLst>
                            <p:childTnLst>
                              <p:par>
                                <p:cTn id="11" presetID="21" presetClass="entr" presetSubtype="2"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2)">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edge">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4" dur="20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nodeType="clickEffect">
                                  <p:stCondLst>
                                    <p:cond delay="0"/>
                                  </p:stCondLst>
                                  <p:iterate type="lt">
                                    <p:tmPct val="1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1"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A73E1FF-4E74-12F8-01A7-CD119465A220}"/>
              </a:ext>
            </a:extLst>
          </p:cNvPr>
          <p:cNvSpPr>
            <a:spLocks noGrp="1"/>
          </p:cNvSpPr>
          <p:nvPr>
            <p:ph idx="1"/>
          </p:nvPr>
        </p:nvSpPr>
        <p:spPr>
          <a:xfrm>
            <a:off x="141890" y="131379"/>
            <a:ext cx="11960772" cy="6632027"/>
          </a:xfrm>
          <a:solidFill>
            <a:schemeClr val="tx1"/>
          </a:solidFill>
        </p:spPr>
        <p:txBody>
          <a:bodyPr>
            <a:normAutofit fontScale="92500" lnSpcReduction="20000"/>
          </a:bodyPr>
          <a:lstStyle/>
          <a:p>
            <a:pPr marL="1944" indent="0">
              <a:buNone/>
            </a:pPr>
            <a:r>
              <a:rPr lang="es-EC" sz="3000" b="1" dirty="0">
                <a:ln>
                  <a:solidFill>
                    <a:srgbClr val="FF0000"/>
                  </a:solidFill>
                </a:ln>
                <a:solidFill>
                  <a:srgbClr val="FF0000">
                    <a:alpha val="55000"/>
                  </a:srgbClr>
                </a:solidFill>
                <a:effectLst>
                  <a:outerShdw blurRad="50800" dist="38100" algn="l">
                    <a:srgbClr val="000000">
                      <a:alpha val="40000"/>
                    </a:srgbClr>
                  </a:outerShdw>
                </a:effectLst>
                <a:latin typeface="Maiandra GD" panose="020E0502030308020204" pitchFamily="34" charset="0"/>
              </a:rPr>
              <a:t>El jinete del caballo amarillo (</a:t>
            </a:r>
            <a:r>
              <a:rPr lang="es-EC" sz="3000" b="1" dirty="0">
                <a:ln>
                  <a:solidFill>
                    <a:srgbClr val="0000FF"/>
                  </a:solidFill>
                </a:ln>
                <a:solidFill>
                  <a:srgbClr val="0000FF">
                    <a:alpha val="55000"/>
                  </a:srgbClr>
                </a:solidFill>
                <a:effectLst>
                  <a:outerShdw blurRad="50800" dist="38100" algn="l">
                    <a:srgbClr val="000000">
                      <a:alpha val="40000"/>
                    </a:srgbClr>
                  </a:outerShdw>
                </a:effectLst>
                <a:latin typeface="Maiandra GD" panose="020E0502030308020204" pitchFamily="34" charset="0"/>
              </a:rPr>
              <a:t>vs.</a:t>
            </a:r>
            <a:r>
              <a:rPr lang="es-EC" sz="2600" b="1" dirty="0">
                <a:ln>
                  <a:solidFill>
                    <a:srgbClr val="0000FF"/>
                  </a:solidFill>
                </a:ln>
                <a:solidFill>
                  <a:srgbClr val="0000FF">
                    <a:alpha val="55000"/>
                  </a:srgbClr>
                </a:solidFill>
                <a:effectLst>
                  <a:outerShdw blurRad="50800" dist="38100" algn="l">
                    <a:srgbClr val="000000">
                      <a:alpha val="40000"/>
                    </a:srgbClr>
                  </a:outerShdw>
                </a:effectLst>
                <a:latin typeface="Maiandra GD" panose="020E0502030308020204" pitchFamily="34" charset="0"/>
              </a:rPr>
              <a:t>7,8</a:t>
            </a:r>
            <a:r>
              <a:rPr lang="es-EC" sz="3000" b="1" dirty="0">
                <a:ln>
                  <a:solidFill>
                    <a:srgbClr val="FF0000"/>
                  </a:solidFill>
                </a:ln>
                <a:solidFill>
                  <a:srgbClr val="FF0000">
                    <a:alpha val="55000"/>
                  </a:srgbClr>
                </a:solidFill>
                <a:effectLst>
                  <a:outerShdw blurRad="50800" dist="38100" algn="l">
                    <a:srgbClr val="000000">
                      <a:alpha val="40000"/>
                    </a:srgbClr>
                  </a:outerShdw>
                </a:effectLst>
                <a:latin typeface="Maiandra GD" panose="020E0502030308020204" pitchFamily="34" charset="0"/>
              </a:rPr>
              <a:t>)</a:t>
            </a:r>
            <a:endParaRPr lang="en-US" sz="3000" dirty="0">
              <a:ln>
                <a:solidFill>
                  <a:srgbClr val="FF0000"/>
                </a:solidFill>
              </a:ln>
              <a:solidFill>
                <a:srgbClr val="FF0000">
                  <a:alpha val="55000"/>
                </a:srgbClr>
              </a:solidFill>
              <a:latin typeface="Maiandra GD" panose="020E0502030308020204" pitchFamily="34" charset="0"/>
            </a:endParaRPr>
          </a:p>
          <a:p>
            <a:pPr marL="1944" indent="0">
              <a:buNone/>
            </a:pP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Otras versiones traducen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“amarillo verdoso”</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“amarillento”</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La voz del original, </a:t>
            </a:r>
            <a:r>
              <a:rPr lang="en-US" b="1" dirty="0" err="1">
                <a:solidFill>
                  <a:schemeClr val="bg1">
                    <a:alpha val="55000"/>
                  </a:schemeClr>
                </a:solidFill>
                <a:effectLst>
                  <a:outerShdw blurRad="50800" dist="38100" algn="l">
                    <a:srgbClr val="000000">
                      <a:alpha val="40000"/>
                    </a:srgbClr>
                  </a:outerShdw>
                </a:effectLst>
                <a:latin typeface="Maiandra GD" panose="020E0502030308020204" pitchFamily="34" charset="0"/>
              </a:rPr>
              <a:t>χλωρο</a:t>
            </a:r>
            <a:r>
              <a:rPr lang="es-EC" b="1" dirty="0">
                <a:solidFill>
                  <a:schemeClr val="bg1">
                    <a:alpha val="55000"/>
                  </a:schemeClr>
                </a:solidFill>
                <a:effectLst>
                  <a:outerShdw blurRad="50800" dist="38100" algn="l">
                    <a:srgbClr val="000000">
                      <a:alpha val="40000"/>
                    </a:srgbClr>
                  </a:outerShdw>
                </a:effectLst>
                <a:latin typeface="Maiandra GD" panose="020E0502030308020204" pitchFamily="34" charset="0"/>
              </a:rPr>
              <a:t>́</a:t>
            </a:r>
            <a:r>
              <a:rPr lang="en-US" b="1" dirty="0">
                <a:solidFill>
                  <a:schemeClr val="bg1">
                    <a:alpha val="55000"/>
                  </a:schemeClr>
                </a:solidFill>
                <a:effectLst>
                  <a:outerShdw blurRad="50800" dist="38100" algn="l">
                    <a:srgbClr val="000000">
                      <a:alpha val="40000"/>
                    </a:srgbClr>
                  </a:outerShdw>
                </a:effectLst>
                <a:latin typeface="Maiandra GD" panose="020E0502030308020204" pitchFamily="34" charset="0"/>
              </a:rPr>
              <a:t>ς </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(cloros) así lo transmite: el color enfermizo que termina en cadáver. Este jinete sí tiene nombre: </a:t>
            </a:r>
            <a:r>
              <a:rPr lang="es-EC" b="1" i="1" dirty="0">
                <a:solidFill>
                  <a:schemeClr val="bg1">
                    <a:alpha val="55000"/>
                  </a:schemeClr>
                </a:solidFill>
                <a:effectLst>
                  <a:outerShdw blurRad="50800" dist="38100" algn="l">
                    <a:srgbClr val="000000">
                      <a:alpha val="40000"/>
                    </a:srgbClr>
                  </a:outerShdw>
                </a:effectLst>
                <a:latin typeface="Maiandra GD" panose="020E0502030308020204" pitchFamily="34" charset="0"/>
              </a:rPr>
              <a:t>“Muerte”</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y detrás le sigue el </a:t>
            </a:r>
            <a:r>
              <a:rPr lang="es-EC" b="1" i="1" dirty="0">
                <a:solidFill>
                  <a:schemeClr val="bg1">
                    <a:alpha val="55000"/>
                  </a:schemeClr>
                </a:solidFill>
                <a:effectLst>
                  <a:outerShdw blurRad="50800" dist="38100" algn="l">
                    <a:srgbClr val="000000">
                      <a:alpha val="40000"/>
                    </a:srgbClr>
                  </a:outerShdw>
                </a:effectLst>
                <a:latin typeface="Maiandra GD" panose="020E0502030308020204" pitchFamily="34" charset="0"/>
              </a:rPr>
              <a:t>Hades</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a:t>
            </a:r>
            <a:r>
              <a:rPr lang="es-EC" b="1" i="1" dirty="0">
                <a:solidFill>
                  <a:schemeClr val="bg1">
                    <a:alpha val="55000"/>
                  </a:schemeClr>
                </a:solidFill>
                <a:effectLst>
                  <a:outerShdw blurRad="50800" dist="38100" algn="l">
                    <a:srgbClr val="000000">
                      <a:alpha val="40000"/>
                    </a:srgbClr>
                  </a:outerShdw>
                </a:effectLst>
                <a:latin typeface="Maiandra GD" panose="020E0502030308020204" pitchFamily="34" charset="0"/>
              </a:rPr>
              <a:t>Hades</a:t>
            </a:r>
            <a:r>
              <a:rPr lang="es-EC" b="1" dirty="0">
                <a:solidFill>
                  <a:schemeClr val="bg1">
                    <a:alpha val="55000"/>
                  </a:schemeClr>
                </a:solidFill>
                <a:effectLst>
                  <a:outerShdw blurRad="50800" dist="38100" algn="l">
                    <a:srgbClr val="000000">
                      <a:alpha val="40000"/>
                    </a:srgbClr>
                  </a:outerShdw>
                </a:effectLst>
                <a:latin typeface="Maiandra GD" panose="020E0502030308020204" pitchFamily="34" charset="0"/>
              </a:rPr>
              <a:t> es la voz griega del Nuevo Testamento equivalente a </a:t>
            </a:r>
            <a:r>
              <a:rPr lang="es-EC" b="1" i="1" dirty="0">
                <a:solidFill>
                  <a:schemeClr val="bg1">
                    <a:alpha val="55000"/>
                  </a:schemeClr>
                </a:solidFill>
                <a:effectLst>
                  <a:outerShdw blurRad="50800" dist="38100" algn="l">
                    <a:srgbClr val="000000">
                      <a:alpha val="40000"/>
                    </a:srgbClr>
                  </a:outerShdw>
                </a:effectLst>
                <a:latin typeface="Maiandra GD" panose="020E0502030308020204" pitchFamily="34" charset="0"/>
              </a:rPr>
              <a:t>Seol</a:t>
            </a:r>
            <a:r>
              <a:rPr lang="es-EC" b="1" dirty="0">
                <a:solidFill>
                  <a:schemeClr val="bg1">
                    <a:alpha val="55000"/>
                  </a:schemeClr>
                </a:solidFill>
                <a:effectLst>
                  <a:outerShdw blurRad="50800" dist="38100" algn="l">
                    <a:srgbClr val="000000">
                      <a:alpha val="40000"/>
                    </a:srgbClr>
                  </a:outerShdw>
                </a:effectLst>
                <a:latin typeface="Maiandra GD" panose="020E0502030308020204" pitchFamily="34" charset="0"/>
              </a:rPr>
              <a:t> en el hebreo (Antiguo Testamento). Se refiere al lugar o morada de los muertos (a veces significa sepulcro).</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“La Muerte reclama la vida; el Hades recibe a los muertos”</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(anónimo).</a:t>
            </a:r>
            <a:endParaRPr lang="en-US" dirty="0">
              <a:solidFill>
                <a:schemeClr val="bg1">
                  <a:alpha val="55000"/>
                </a:schemeClr>
              </a:solidFill>
              <a:latin typeface="Maiandra GD" panose="020E0502030308020204" pitchFamily="34" charset="0"/>
            </a:endParaRPr>
          </a:p>
          <a:p>
            <a:pPr marL="1944" indent="0">
              <a:buNone/>
            </a:pP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“Le fue dada potestad sobre la cuarta parte de la tierra”</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porque aun en medio de los juicios, Dios sigue teniendo el control. Es un juicio espantoso que afecta al ¼ de la humanidad; no olvidemos que el resto, aunque con vida, está muy, muy mal. Este jinete mata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“con espada”</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(unos contra otros),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“con hambre”</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(debilidad inmunitaria, inanición, 			          raquitismo, etc.),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“con mortandad”</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(por epidemias, pestes, guerras, 			               desastres naturales),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“con las fieras de la tierra”</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(los animales buscan 			                        al hombre como su alimento). En </a:t>
            </a:r>
            <a:r>
              <a:rPr lang="es-EC" b="1" dirty="0">
                <a:solidFill>
                  <a:srgbClr val="0000FF">
                    <a:alpha val="55000"/>
                  </a:srgbClr>
                </a:solidFill>
                <a:effectLst>
                  <a:outerShdw blurRad="50800" dist="38100" algn="l">
                    <a:srgbClr val="000000">
                      <a:alpha val="40000"/>
                    </a:srgbClr>
                  </a:outerShdw>
                </a:effectLst>
                <a:latin typeface="Maiandra GD" panose="020E0502030308020204" pitchFamily="34" charset="0"/>
              </a:rPr>
              <a:t>Ez.14:21 </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Dios llama a estos sus 					   </a:t>
            </a:r>
            <a:r>
              <a:rPr lang="es-EC" i="1" dirty="0">
                <a:solidFill>
                  <a:schemeClr val="bg1">
                    <a:alpha val="55000"/>
                  </a:schemeClr>
                </a:solidFill>
                <a:effectLst>
                  <a:outerShdw blurRad="50800" dist="38100" algn="l">
                    <a:srgbClr val="000000">
                      <a:alpha val="40000"/>
                    </a:srgbClr>
                  </a:outerShdw>
                </a:effectLst>
                <a:latin typeface="Maiandra GD" panose="020E0502030308020204" pitchFamily="34" charset="0"/>
              </a:rPr>
              <a:t>“cuatro juicios terribles”</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a:t>
            </a:r>
            <a:endParaRPr lang="en-US" dirty="0">
              <a:solidFill>
                <a:schemeClr val="bg1">
                  <a:alpha val="55000"/>
                </a:schemeClr>
              </a:solidFill>
              <a:latin typeface="Maiandra GD" panose="020E0502030308020204" pitchFamily="34" charset="0"/>
            </a:endParaRPr>
          </a:p>
          <a:p>
            <a:pPr marL="1944" indent="0">
              <a:buNone/>
            </a:pP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Los cuatro primeros sellos presentan una espiral creciente de juicio:</a:t>
            </a:r>
            <a:endParaRPr lang="en-US" dirty="0">
              <a:solidFill>
                <a:schemeClr val="bg1">
                  <a:alpha val="55000"/>
                </a:schemeClr>
              </a:solidFill>
              <a:latin typeface="Maiandra GD" panose="020E0502030308020204" pitchFamily="34" charset="0"/>
            </a:endParaRPr>
          </a:p>
          <a:p>
            <a:pPr marL="1944" indent="0">
              <a:buNone/>
            </a:pP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CONQUISTA </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sym typeface="Wingdings" panose="05000000000000000000" pitchFamily="2" charset="2"/>
              </a:rPr>
              <a:t></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GUERRA </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sym typeface="Wingdings" panose="05000000000000000000" pitchFamily="2" charset="2"/>
              </a:rPr>
              <a:t></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ESCASEZ </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sym typeface="Wingdings" panose="05000000000000000000" pitchFamily="2" charset="2"/>
              </a:rPr>
              <a:t></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MUERTE</a:t>
            </a:r>
            <a:endParaRPr lang="en-US" dirty="0">
              <a:solidFill>
                <a:schemeClr val="bg1">
                  <a:alpha val="55000"/>
                </a:schemeClr>
              </a:solidFill>
              <a:latin typeface="Maiandra GD" panose="020E0502030308020204" pitchFamily="34" charset="0"/>
            </a:endParaRPr>
          </a:p>
          <a:p>
            <a:pPr marL="1944" indent="0">
              <a:buNone/>
            </a:pP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Aún así, aunque aparecen en </a:t>
            </a:r>
            <a:r>
              <a:rPr lang="es-EC" b="1" dirty="0">
                <a:ln>
                  <a:solidFill>
                    <a:srgbClr val="0000FF"/>
                  </a:solidFill>
                </a:ln>
                <a:solidFill>
                  <a:srgbClr val="0000FF">
                    <a:alpha val="55000"/>
                  </a:srgbClr>
                </a:solidFill>
                <a:effectLst>
                  <a:outerShdw blurRad="50800" dist="38100" algn="l">
                    <a:srgbClr val="000000">
                      <a:alpha val="40000"/>
                    </a:srgbClr>
                  </a:outerShdw>
                </a:effectLst>
                <a:latin typeface="Maiandra GD" panose="020E0502030308020204" pitchFamily="34" charset="0"/>
              </a:rPr>
              <a:t>6:8</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la Muerte y el Hades como devastadores, </a:t>
            </a:r>
            <a:r>
              <a:rPr lang="es-EC" b="1" dirty="0">
                <a:ln>
                  <a:solidFill>
                    <a:srgbClr val="0000FF"/>
                  </a:solidFill>
                </a:ln>
                <a:solidFill>
                  <a:srgbClr val="0000FF">
                    <a:alpha val="55000"/>
                  </a:srgbClr>
                </a:solidFill>
                <a:effectLst>
                  <a:outerShdw blurRad="50800" dist="38100" algn="l">
                    <a:srgbClr val="000000">
                      <a:alpha val="40000"/>
                    </a:srgbClr>
                  </a:outerShdw>
                </a:effectLst>
                <a:latin typeface="Maiandra GD" panose="020E0502030308020204" pitchFamily="34" charset="0"/>
              </a:rPr>
              <a:t>1:18</a:t>
            </a:r>
            <a:r>
              <a:rPr lang="es-EC" dirty="0">
                <a:solidFill>
                  <a:schemeClr val="bg1">
                    <a:alpha val="55000"/>
                  </a:schemeClr>
                </a:solidFill>
                <a:effectLst>
                  <a:outerShdw blurRad="50800" dist="38100" algn="l">
                    <a:srgbClr val="000000">
                      <a:alpha val="40000"/>
                    </a:srgbClr>
                  </a:outerShdw>
                </a:effectLst>
                <a:latin typeface="Maiandra GD" panose="020E0502030308020204" pitchFamily="34" charset="0"/>
              </a:rPr>
              <a:t> ya nos ha dicho Quién tiene sus llaves, Quién tiene el control. </a:t>
            </a:r>
            <a:endParaRPr lang="en-US" dirty="0">
              <a:solidFill>
                <a:schemeClr val="bg1">
                  <a:alpha val="55000"/>
                </a:schemeClr>
              </a:solidFill>
              <a:latin typeface="Maiandra GD" panose="020E0502030308020204" pitchFamily="34" charset="0"/>
            </a:endParaRPr>
          </a:p>
        </p:txBody>
      </p:sp>
      <p:pic>
        <p:nvPicPr>
          <p:cNvPr id="4" name="Imagen 3">
            <a:extLst>
              <a:ext uri="{FF2B5EF4-FFF2-40B4-BE49-F238E27FC236}">
                <a16:creationId xmlns:a16="http://schemas.microsoft.com/office/drawing/2014/main" id="{9DFFE45B-D85A-A6C1-2B9C-81CFE2363F2D}"/>
              </a:ext>
            </a:extLst>
          </p:cNvPr>
          <p:cNvPicPr>
            <a:picLocks noChangeAspect="1"/>
          </p:cNvPicPr>
          <p:nvPr/>
        </p:nvPicPr>
        <p:blipFill>
          <a:blip r:embed="rId2"/>
          <a:stretch>
            <a:fillRect/>
          </a:stretch>
        </p:blipFill>
        <p:spPr>
          <a:xfrm>
            <a:off x="8247767" y="3007773"/>
            <a:ext cx="3076259" cy="2765400"/>
          </a:xfrm>
          <a:prstGeom prst="rect">
            <a:avLst/>
          </a:prstGeom>
          <a:effectLst>
            <a:softEdge rad="152400"/>
          </a:effectLst>
        </p:spPr>
      </p:pic>
    </p:spTree>
    <p:extLst>
      <p:ext uri="{BB962C8B-B14F-4D97-AF65-F5344CB8AC3E}">
        <p14:creationId xmlns:p14="http://schemas.microsoft.com/office/powerpoint/2010/main" val="2908388630"/>
      </p:ext>
    </p:extLst>
  </p:cSld>
  <p:clrMapOvr>
    <a:masterClrMapping/>
  </p:clrMapOvr>
  <mc:AlternateContent xmlns:mc="http://schemas.openxmlformats.org/markup-compatibility/2006">
    <mc:Choice xmlns:p14="http://schemas.microsoft.com/office/powerpoint/2010/main" Requires="p14">
      <p:transition spd="slow" p14:dur="275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5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500"/>
                                        <p:tgtEl>
                                          <p:spTgt spid="3">
                                            <p:txEl>
                                              <p:pRg st="0" end="0"/>
                                            </p:txEl>
                                          </p:spTgt>
                                        </p:tgtEl>
                                      </p:cBhvr>
                                    </p:animEffect>
                                  </p:childTnLst>
                                </p:cTn>
                              </p:par>
                            </p:childTnLst>
                          </p:cTn>
                        </p:par>
                        <p:par>
                          <p:cTn id="11" fill="hold">
                            <p:stCondLst>
                              <p:cond delay="1500"/>
                            </p:stCondLst>
                            <p:childTnLst>
                              <p:par>
                                <p:cTn id="12" presetID="6" presetClass="entr" presetSubtype="32"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edge">
                                      <p:cBhvr>
                                        <p:cTn id="26" dur="2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3" end="3"/>
                                            </p:txEl>
                                          </p:spTgt>
                                        </p:tgtEl>
                                        <p:attrNameLst>
                                          <p:attrName>ppt_h</p:attrName>
                                        </p:attrNameLst>
                                      </p:cBhvr>
                                      <p:tavLst>
                                        <p:tav tm="0">
                                          <p:val>
                                            <p:strVal val="#ppt_h"/>
                                          </p:val>
                                        </p:tav>
                                        <p:tav tm="100000">
                                          <p:val>
                                            <p:strVal val="#ppt_h"/>
                                          </p:val>
                                        </p:tav>
                                      </p:tavLst>
                                    </p:anim>
                                  </p:childTnLst>
                                </p:cTn>
                              </p:par>
                              <p:par>
                                <p:cTn id="33" presetID="17" presetClass="entr" presetSubtype="1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56" presetClass="entr" presetSubtype="0" fill="hold" nodeType="clickEffect">
                                  <p:stCondLst>
                                    <p:cond delay="0"/>
                                  </p:stCondLst>
                                  <p:iterate type="lt">
                                    <p:tmPct val="10000"/>
                                  </p:iterate>
                                  <p:childTnLst>
                                    <p:set>
                                      <p:cBhvr>
                                        <p:cTn id="40" dur="1" fill="hold">
                                          <p:stCondLst>
                                            <p:cond delay="0"/>
                                          </p:stCondLst>
                                        </p:cTn>
                                        <p:tgtEl>
                                          <p:spTgt spid="3">
                                            <p:txEl>
                                              <p:pRg st="5" end="5"/>
                                            </p:txEl>
                                          </p:spTgt>
                                        </p:tgtEl>
                                        <p:attrNameLst>
                                          <p:attrName>style.visibility</p:attrName>
                                        </p:attrNameLst>
                                      </p:cBhvr>
                                      <p:to>
                                        <p:strVal val="visible"/>
                                      </p:to>
                                    </p:set>
                                    <p:anim by="(-#ppt_w*2)" calcmode="lin" valueType="num">
                                      <p:cBhvr rctx="PPT">
                                        <p:cTn id="41" dur="250" autoRev="1" fill="hold">
                                          <p:stCondLst>
                                            <p:cond delay="0"/>
                                          </p:stCondLst>
                                        </p:cTn>
                                        <p:tgtEl>
                                          <p:spTgt spid="3">
                                            <p:txEl>
                                              <p:pRg st="5" end="5"/>
                                            </p:txEl>
                                          </p:spTgt>
                                        </p:tgtEl>
                                        <p:attrNameLst>
                                          <p:attrName>ppt_w</p:attrName>
                                        </p:attrNameLst>
                                      </p:cBhvr>
                                    </p:anim>
                                    <p:anim by="(#ppt_w*0.50)" calcmode="lin" valueType="num">
                                      <p:cBhvr>
                                        <p:cTn id="42" dur="250" decel="50000" autoRev="1" fill="hold">
                                          <p:stCondLst>
                                            <p:cond delay="0"/>
                                          </p:stCondLst>
                                        </p:cTn>
                                        <p:tgtEl>
                                          <p:spTgt spid="3">
                                            <p:txEl>
                                              <p:pRg st="5" end="5"/>
                                            </p:txEl>
                                          </p:spTgt>
                                        </p:tgtEl>
                                        <p:attrNameLst>
                                          <p:attrName>ppt_x</p:attrName>
                                        </p:attrNameLst>
                                      </p:cBhvr>
                                    </p:anim>
                                    <p:anim from="(-#ppt_h/2)" to="(#ppt_y)" calcmode="lin" valueType="num">
                                      <p:cBhvr>
                                        <p:cTn id="43" dur="500" fill="hold">
                                          <p:stCondLst>
                                            <p:cond delay="0"/>
                                          </p:stCondLst>
                                        </p:cTn>
                                        <p:tgtEl>
                                          <p:spTgt spid="3">
                                            <p:txEl>
                                              <p:pRg st="5" end="5"/>
                                            </p:txEl>
                                          </p:spTgt>
                                        </p:tgtEl>
                                        <p:attrNameLst>
                                          <p:attrName>ppt_y</p:attrName>
                                        </p:attrNameLst>
                                      </p:cBhvr>
                                    </p:anim>
                                    <p:animRot by="21600000">
                                      <p:cBhvr>
                                        <p:cTn id="44" dur="500" fill="hold">
                                          <p:stCondLst>
                                            <p:cond delay="0"/>
                                          </p:stCondLst>
                                        </p:cTn>
                                        <p:tgtEl>
                                          <p:spTgt spid="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inLineVTI">
  <a:themeElements>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fontScheme name="Custom 3">
      <a:majorFont>
        <a:latin typeface="Bell MT"/>
        <a:ea typeface=""/>
        <a:cs typeface=""/>
      </a:majorFont>
      <a:minorFont>
        <a:latin typeface="Bell M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inLineVTI" id="{DA2A884B-D36C-4F63-9FE8-3C89F2B99A40}" vid="{62C1F77B-42AE-47B9-869B-5CE48C8ED844}"/>
    </a:ext>
  </a:extLst>
</a:theme>
</file>

<file path=docProps/app.xml><?xml version="1.0" encoding="utf-8"?>
<Properties xmlns="http://schemas.openxmlformats.org/officeDocument/2006/extended-properties" xmlns:vt="http://schemas.openxmlformats.org/officeDocument/2006/docPropsVTypes">
  <Template>Bjorn</Template>
  <TotalTime>1036</TotalTime>
  <Words>1350</Words>
  <Application>Microsoft Office PowerPoint</Application>
  <PresentationFormat>Panorámica</PresentationFormat>
  <Paragraphs>27</Paragraphs>
  <Slides>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Arial</vt:lpstr>
      <vt:lpstr>Bell MT</vt:lpstr>
      <vt:lpstr>Calibri Light</vt:lpstr>
      <vt:lpstr>Maiandra GD</vt:lpstr>
      <vt:lpstr>ThinLineVTI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Neyo Pin</dc:creator>
  <cp:lastModifiedBy>Neyo Pin</cp:lastModifiedBy>
  <cp:revision>1</cp:revision>
  <dcterms:created xsi:type="dcterms:W3CDTF">2026-08-25T17:07:17Z</dcterms:created>
  <dcterms:modified xsi:type="dcterms:W3CDTF">2026-09-01T09:56:10Z</dcterms:modified>
</cp:coreProperties>
</file>