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6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44C4D3-0BFA-468C-8C3E-30BEEA0232A7}" v="178" dt="2026-09-07T22:10:42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3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yo Pin" userId="79c528af0adab5ca" providerId="LiveId" clId="{60682474-229F-4A82-976A-62E5493B5E58}"/>
    <pc:docChg chg="undo custSel addSld modSld">
      <pc:chgData name="Neyo Pin" userId="79c528af0adab5ca" providerId="LiveId" clId="{60682474-229F-4A82-976A-62E5493B5E58}" dt="2026-09-07T22:10:42.469" v="3713"/>
      <pc:docMkLst>
        <pc:docMk/>
      </pc:docMkLst>
      <pc:sldChg chg="modTransition addAnim delAnim modAnim">
        <pc:chgData name="Neyo Pin" userId="79c528af0adab5ca" providerId="LiveId" clId="{60682474-229F-4A82-976A-62E5493B5E58}" dt="2026-09-07T22:02:28.869" v="3580"/>
        <pc:sldMkLst>
          <pc:docMk/>
          <pc:sldMk cId="2943575559" sldId="256"/>
        </pc:sldMkLst>
      </pc:sldChg>
      <pc:sldChg chg="addSp delSp modSp new mod modTransition setBg addAnim delAnim modAnim">
        <pc:chgData name="Neyo Pin" userId="79c528af0adab5ca" providerId="LiveId" clId="{60682474-229F-4A82-976A-62E5493B5E58}" dt="2026-09-07T22:04:14.982" v="3608"/>
        <pc:sldMkLst>
          <pc:docMk/>
          <pc:sldMk cId="1319541712" sldId="264"/>
        </pc:sldMkLst>
        <pc:spChg chg="del">
          <ac:chgData name="Neyo Pin" userId="79c528af0adab5ca" providerId="LiveId" clId="{60682474-229F-4A82-976A-62E5493B5E58}" dt="2026-09-07T19:22:24.778" v="1" actId="478"/>
          <ac:spMkLst>
            <pc:docMk/>
            <pc:sldMk cId="1319541712" sldId="264"/>
            <ac:spMk id="2" creationId="{71C979B8-2ACC-B2BF-8B19-93FA9DC6E827}"/>
          </ac:spMkLst>
        </pc:spChg>
        <pc:spChg chg="mod ord">
          <ac:chgData name="Neyo Pin" userId="79c528af0adab5ca" providerId="LiveId" clId="{60682474-229F-4A82-976A-62E5493B5E58}" dt="2026-09-07T20:11:46.232" v="625" actId="27636"/>
          <ac:spMkLst>
            <pc:docMk/>
            <pc:sldMk cId="1319541712" sldId="264"/>
            <ac:spMk id="3" creationId="{EAF7E66C-5F62-574D-DCFD-FAB75571F2C2}"/>
          </ac:spMkLst>
        </pc:spChg>
        <pc:spChg chg="add mod">
          <ac:chgData name="Neyo Pin" userId="79c528af0adab5ca" providerId="LiveId" clId="{60682474-229F-4A82-976A-62E5493B5E58}" dt="2026-09-07T20:18:06.322" v="664" actId="1076"/>
          <ac:spMkLst>
            <pc:docMk/>
            <pc:sldMk cId="1319541712" sldId="264"/>
            <ac:spMk id="5" creationId="{450EFA14-4A5D-FF51-BE12-F9C6CED805C8}"/>
          </ac:spMkLst>
        </pc:spChg>
        <pc:spChg chg="add">
          <ac:chgData name="Neyo Pin" userId="79c528af0adab5ca" providerId="LiveId" clId="{60682474-229F-4A82-976A-62E5493B5E58}" dt="2026-09-07T20:05:38.001" v="555" actId="26606"/>
          <ac:spMkLst>
            <pc:docMk/>
            <pc:sldMk cId="1319541712" sldId="264"/>
            <ac:spMk id="9" creationId="{79BB35BC-D5C2-4C8B-A22A-A71E6191913B}"/>
          </ac:spMkLst>
        </pc:spChg>
        <pc:picChg chg="add mod">
          <ac:chgData name="Neyo Pin" userId="79c528af0adab5ca" providerId="LiveId" clId="{60682474-229F-4A82-976A-62E5493B5E58}" dt="2026-09-07T20:05:54.632" v="557" actId="1076"/>
          <ac:picMkLst>
            <pc:docMk/>
            <pc:sldMk cId="1319541712" sldId="264"/>
            <ac:picMk id="4" creationId="{EEAADC95-A8A2-0E9B-C8B9-48FBA6F3F35E}"/>
          </ac:picMkLst>
        </pc:picChg>
        <pc:picChg chg="add mod">
          <ac:chgData name="Neyo Pin" userId="79c528af0adab5ca" providerId="LiveId" clId="{60682474-229F-4A82-976A-62E5493B5E58}" dt="2026-09-07T20:18:51.379" v="680" actId="14861"/>
          <ac:picMkLst>
            <pc:docMk/>
            <pc:sldMk cId="1319541712" sldId="264"/>
            <ac:picMk id="6" creationId="{2534C119-1818-613D-CE67-81A63EEA6F68}"/>
          </ac:picMkLst>
        </pc:picChg>
      </pc:sldChg>
      <pc:sldChg chg="addSp delSp modSp new mod modTransition setBg addAnim delAnim modAnim">
        <pc:chgData name="Neyo Pin" userId="79c528af0adab5ca" providerId="LiveId" clId="{60682474-229F-4A82-976A-62E5493B5E58}" dt="2026-09-07T22:06:00.873" v="3648"/>
        <pc:sldMkLst>
          <pc:docMk/>
          <pc:sldMk cId="2133811253" sldId="265"/>
        </pc:sldMkLst>
        <pc:spChg chg="del mod">
          <ac:chgData name="Neyo Pin" userId="79c528af0adab5ca" providerId="LiveId" clId="{60682474-229F-4A82-976A-62E5493B5E58}" dt="2026-09-07T20:19:34.922" v="683" actId="478"/>
          <ac:spMkLst>
            <pc:docMk/>
            <pc:sldMk cId="2133811253" sldId="265"/>
            <ac:spMk id="2" creationId="{F1AA4B82-892C-4E17-A53D-CF5F0AD623D4}"/>
          </ac:spMkLst>
        </pc:spChg>
        <pc:spChg chg="mod">
          <ac:chgData name="Neyo Pin" userId="79c528af0adab5ca" providerId="LiveId" clId="{60682474-229F-4A82-976A-62E5493B5E58}" dt="2026-09-07T21:22:21.562" v="1855" actId="20577"/>
          <ac:spMkLst>
            <pc:docMk/>
            <pc:sldMk cId="2133811253" sldId="265"/>
            <ac:spMk id="3" creationId="{FFBD3820-B6B0-C2BC-7748-E38A0EA628BE}"/>
          </ac:spMkLst>
        </pc:spChg>
        <pc:spChg chg="add">
          <ac:chgData name="Neyo Pin" userId="79c528af0adab5ca" providerId="LiveId" clId="{60682474-229F-4A82-976A-62E5493B5E58}" dt="2026-09-07T21:20:36.645" v="1844" actId="26606"/>
          <ac:spMkLst>
            <pc:docMk/>
            <pc:sldMk cId="2133811253" sldId="265"/>
            <ac:spMk id="9" creationId="{D009D6D5-DAC2-4A8B-A17A-E206B9012D09}"/>
          </ac:spMkLst>
        </pc:spChg>
        <pc:picChg chg="add mod">
          <ac:chgData name="Neyo Pin" userId="79c528af0adab5ca" providerId="LiveId" clId="{60682474-229F-4A82-976A-62E5493B5E58}" dt="2026-09-07T21:20:46.200" v="1845" actId="14100"/>
          <ac:picMkLst>
            <pc:docMk/>
            <pc:sldMk cId="2133811253" sldId="265"/>
            <ac:picMk id="4" creationId="{16DE6408-86EE-EC76-B7BD-5E989E5E924A}"/>
          </ac:picMkLst>
        </pc:picChg>
      </pc:sldChg>
      <pc:sldChg chg="addSp delSp modSp new mod modTransition setBg addAnim delAnim modAnim">
        <pc:chgData name="Neyo Pin" userId="79c528af0adab5ca" providerId="LiveId" clId="{60682474-229F-4A82-976A-62E5493B5E58}" dt="2026-09-07T22:08:40.226" v="3686"/>
        <pc:sldMkLst>
          <pc:docMk/>
          <pc:sldMk cId="100366086" sldId="266"/>
        </pc:sldMkLst>
        <pc:spChg chg="del">
          <ac:chgData name="Neyo Pin" userId="79c528af0adab5ca" providerId="LiveId" clId="{60682474-229F-4A82-976A-62E5493B5E58}" dt="2026-09-07T21:23:34.462" v="1857" actId="478"/>
          <ac:spMkLst>
            <pc:docMk/>
            <pc:sldMk cId="100366086" sldId="266"/>
            <ac:spMk id="2" creationId="{EF8F24D8-7E45-AAB4-21BA-98B28E3B90B9}"/>
          </ac:spMkLst>
        </pc:spChg>
        <pc:spChg chg="mod ord">
          <ac:chgData name="Neyo Pin" userId="79c528af0adab5ca" providerId="LiveId" clId="{60682474-229F-4A82-976A-62E5493B5E58}" dt="2026-09-07T21:46:07.004" v="2549" actId="20577"/>
          <ac:spMkLst>
            <pc:docMk/>
            <pc:sldMk cId="100366086" sldId="266"/>
            <ac:spMk id="3" creationId="{CDB13E6B-FA27-FCC2-AEF3-C44D556CE764}"/>
          </ac:spMkLst>
        </pc:spChg>
        <pc:spChg chg="add del">
          <ac:chgData name="Neyo Pin" userId="79c528af0adab5ca" providerId="LiveId" clId="{60682474-229F-4A82-976A-62E5493B5E58}" dt="2026-09-07T21:37:59.035" v="2521" actId="26606"/>
          <ac:spMkLst>
            <pc:docMk/>
            <pc:sldMk cId="100366086" sldId="266"/>
            <ac:spMk id="9" creationId="{6B5E2835-4E47-45B3-9CFE-732FF7B05472}"/>
          </ac:spMkLst>
        </pc:spChg>
        <pc:spChg chg="add del">
          <ac:chgData name="Neyo Pin" userId="79c528af0adab5ca" providerId="LiveId" clId="{60682474-229F-4A82-976A-62E5493B5E58}" dt="2026-09-07T21:44:23.816" v="2537" actId="26606"/>
          <ac:spMkLst>
            <pc:docMk/>
            <pc:sldMk cId="100366086" sldId="266"/>
            <ac:spMk id="10" creationId="{04812C46-200A-4DEB-A05E-3ED6C68C2387}"/>
          </ac:spMkLst>
        </pc:spChg>
        <pc:spChg chg="add del">
          <ac:chgData name="Neyo Pin" userId="79c528af0adab5ca" providerId="LiveId" clId="{60682474-229F-4A82-976A-62E5493B5E58}" dt="2026-09-07T21:37:59.035" v="2521" actId="26606"/>
          <ac:spMkLst>
            <pc:docMk/>
            <pc:sldMk cId="100366086" sldId="266"/>
            <ac:spMk id="11" creationId="{5B45AD5D-AA52-4F7B-9362-576A39AD9E09}"/>
          </ac:spMkLst>
        </pc:spChg>
        <pc:spChg chg="add del">
          <ac:chgData name="Neyo Pin" userId="79c528af0adab5ca" providerId="LiveId" clId="{60682474-229F-4A82-976A-62E5493B5E58}" dt="2026-09-07T21:44:23.816" v="2537" actId="26606"/>
          <ac:spMkLst>
            <pc:docMk/>
            <pc:sldMk cId="100366086" sldId="266"/>
            <ac:spMk id="12" creationId="{D1EA859B-E555-4109-94F3-6700E046E008}"/>
          </ac:spMkLst>
        </pc:spChg>
        <pc:spChg chg="add del">
          <ac:chgData name="Neyo Pin" userId="79c528af0adab5ca" providerId="LiveId" clId="{60682474-229F-4A82-976A-62E5493B5E58}" dt="2026-09-07T21:37:59.035" v="2521" actId="26606"/>
          <ac:spMkLst>
            <pc:docMk/>
            <pc:sldMk cId="100366086" sldId="266"/>
            <ac:spMk id="13" creationId="{AEDD7960-4866-4399-BEF6-DD1431AB4E34}"/>
          </ac:spMkLst>
        </pc:spChg>
        <pc:spChg chg="add">
          <ac:chgData name="Neyo Pin" userId="79c528af0adab5ca" providerId="LiveId" clId="{60682474-229F-4A82-976A-62E5493B5E58}" dt="2026-09-07T21:45:04.512" v="2540" actId="26606"/>
          <ac:spMkLst>
            <pc:docMk/>
            <pc:sldMk cId="100366086" sldId="266"/>
            <ac:spMk id="14" creationId="{D009D6D5-DAC2-4A8B-A17A-E206B9012D09}"/>
          </ac:spMkLst>
        </pc:spChg>
        <pc:spChg chg="add del">
          <ac:chgData name="Neyo Pin" userId="79c528af0adab5ca" providerId="LiveId" clId="{60682474-229F-4A82-976A-62E5493B5E58}" dt="2026-09-07T21:37:59.035" v="2521" actId="26606"/>
          <ac:spMkLst>
            <pc:docMk/>
            <pc:sldMk cId="100366086" sldId="266"/>
            <ac:spMk id="15" creationId="{55D4142C-5077-457F-A6AD-3FECFDB39685}"/>
          </ac:spMkLst>
        </pc:spChg>
        <pc:spChg chg="add del">
          <ac:chgData name="Neyo Pin" userId="79c528af0adab5ca" providerId="LiveId" clId="{60682474-229F-4A82-976A-62E5493B5E58}" dt="2026-09-07T21:37:59.035" v="2521" actId="26606"/>
          <ac:spMkLst>
            <pc:docMk/>
            <pc:sldMk cId="100366086" sldId="266"/>
            <ac:spMk id="17" creationId="{7A5F0580-5EE9-419F-96EE-B6529EF6E7D0}"/>
          </ac:spMkLst>
        </pc:spChg>
        <pc:spChg chg="add del">
          <ac:chgData name="Neyo Pin" userId="79c528af0adab5ca" providerId="LiveId" clId="{60682474-229F-4A82-976A-62E5493B5E58}" dt="2026-09-07T21:38:06.484" v="2523" actId="26606"/>
          <ac:spMkLst>
            <pc:docMk/>
            <pc:sldMk cId="100366086" sldId="266"/>
            <ac:spMk id="19" creationId="{79BB35BC-D5C2-4C8B-A22A-A71E6191913B}"/>
          </ac:spMkLst>
        </pc:spChg>
        <pc:spChg chg="add del">
          <ac:chgData name="Neyo Pin" userId="79c528af0adab5ca" providerId="LiveId" clId="{60682474-229F-4A82-976A-62E5493B5E58}" dt="2026-09-07T21:41:31.642" v="2534" actId="26606"/>
          <ac:spMkLst>
            <pc:docMk/>
            <pc:sldMk cId="100366086" sldId="266"/>
            <ac:spMk id="21" creationId="{04812C46-200A-4DEB-A05E-3ED6C68C2387}"/>
          </ac:spMkLst>
        </pc:spChg>
        <pc:spChg chg="add del">
          <ac:chgData name="Neyo Pin" userId="79c528af0adab5ca" providerId="LiveId" clId="{60682474-229F-4A82-976A-62E5493B5E58}" dt="2026-09-07T21:41:31.642" v="2534" actId="26606"/>
          <ac:spMkLst>
            <pc:docMk/>
            <pc:sldMk cId="100366086" sldId="266"/>
            <ac:spMk id="22" creationId="{D1EA859B-E555-4109-94F3-6700E046E008}"/>
          </ac:spMkLst>
        </pc:spChg>
        <pc:picChg chg="add mod">
          <ac:chgData name="Neyo Pin" userId="79c528af0adab5ca" providerId="LiveId" clId="{60682474-229F-4A82-976A-62E5493B5E58}" dt="2026-09-07T21:41:31.642" v="2534" actId="26606"/>
          <ac:picMkLst>
            <pc:docMk/>
            <pc:sldMk cId="100366086" sldId="266"/>
            <ac:picMk id="4" creationId="{9EAB065C-8846-9BBA-8C90-12D0C11FEAFA}"/>
          </ac:picMkLst>
        </pc:picChg>
        <pc:picChg chg="add mod">
          <ac:chgData name="Neyo Pin" userId="79c528af0adab5ca" providerId="LiveId" clId="{60682474-229F-4A82-976A-62E5493B5E58}" dt="2026-09-07T21:44:23.816" v="2537" actId="26606"/>
          <ac:picMkLst>
            <pc:docMk/>
            <pc:sldMk cId="100366086" sldId="266"/>
            <ac:picMk id="5" creationId="{AD24BE6F-0835-87A1-A4DC-6E74F6858F4B}"/>
          </ac:picMkLst>
        </pc:picChg>
        <pc:picChg chg="add mod">
          <ac:chgData name="Neyo Pin" userId="79c528af0adab5ca" providerId="LiveId" clId="{60682474-229F-4A82-976A-62E5493B5E58}" dt="2026-09-07T21:45:04.512" v="2540" actId="26606"/>
          <ac:picMkLst>
            <pc:docMk/>
            <pc:sldMk cId="100366086" sldId="266"/>
            <ac:picMk id="7" creationId="{234FA5D4-13C6-5DC3-17CF-FDCC476C1502}"/>
          </ac:picMkLst>
        </pc:picChg>
      </pc:sldChg>
      <pc:sldChg chg="addSp delSp modSp new mod modTransition setBg addAnim delAnim modAnim">
        <pc:chgData name="Neyo Pin" userId="79c528af0adab5ca" providerId="LiveId" clId="{60682474-229F-4A82-976A-62E5493B5E58}" dt="2026-09-07T22:10:42.469" v="3713"/>
        <pc:sldMkLst>
          <pc:docMk/>
          <pc:sldMk cId="4261681208" sldId="267"/>
        </pc:sldMkLst>
        <pc:spChg chg="del">
          <ac:chgData name="Neyo Pin" userId="79c528af0adab5ca" providerId="LiveId" clId="{60682474-229F-4A82-976A-62E5493B5E58}" dt="2026-09-07T21:46:25.137" v="2551" actId="478"/>
          <ac:spMkLst>
            <pc:docMk/>
            <pc:sldMk cId="4261681208" sldId="267"/>
            <ac:spMk id="2" creationId="{9852F1F0-0519-1C73-2786-3498955BD6A4}"/>
          </ac:spMkLst>
        </pc:spChg>
        <pc:spChg chg="mod ord">
          <ac:chgData name="Neyo Pin" userId="79c528af0adab5ca" providerId="LiveId" clId="{60682474-229F-4A82-976A-62E5493B5E58}" dt="2026-09-07T22:00:56.642" v="3567" actId="208"/>
          <ac:spMkLst>
            <pc:docMk/>
            <pc:sldMk cId="4261681208" sldId="267"/>
            <ac:spMk id="3" creationId="{645DEF68-7887-9683-A608-F847CC068EB1}"/>
          </ac:spMkLst>
        </pc:spChg>
        <pc:spChg chg="add mod">
          <ac:chgData name="Neyo Pin" userId="79c528af0adab5ca" providerId="LiveId" clId="{60682474-229F-4A82-976A-62E5493B5E58}" dt="2026-09-07T21:59:45.703" v="3558" actId="207"/>
          <ac:spMkLst>
            <pc:docMk/>
            <pc:sldMk cId="4261681208" sldId="267"/>
            <ac:spMk id="5" creationId="{C2D1762F-992B-BA31-A838-85C32702BCFA}"/>
          </ac:spMkLst>
        </pc:spChg>
        <pc:spChg chg="add del">
          <ac:chgData name="Neyo Pin" userId="79c528af0adab5ca" providerId="LiveId" clId="{60682474-229F-4A82-976A-62E5493B5E58}" dt="2026-09-07T21:58:57.206" v="3552" actId="26606"/>
          <ac:spMkLst>
            <pc:docMk/>
            <pc:sldMk cId="4261681208" sldId="267"/>
            <ac:spMk id="9" creationId="{79477870-C64A-4E35-8F2F-05B7114F3C74}"/>
          </ac:spMkLst>
        </pc:spChg>
        <pc:spChg chg="add del">
          <ac:chgData name="Neyo Pin" userId="79c528af0adab5ca" providerId="LiveId" clId="{60682474-229F-4A82-976A-62E5493B5E58}" dt="2026-09-07T21:58:57.206" v="3552" actId="26606"/>
          <ac:spMkLst>
            <pc:docMk/>
            <pc:sldMk cId="4261681208" sldId="267"/>
            <ac:spMk id="11" creationId="{8AEA628B-C8FF-4D0B-B111-F101F580B15D}"/>
          </ac:spMkLst>
        </pc:spChg>
        <pc:spChg chg="add del">
          <ac:chgData name="Neyo Pin" userId="79c528af0adab5ca" providerId="LiveId" clId="{60682474-229F-4A82-976A-62E5493B5E58}" dt="2026-09-07T21:58:57.206" v="3552" actId="26606"/>
          <ac:spMkLst>
            <pc:docMk/>
            <pc:sldMk cId="4261681208" sldId="267"/>
            <ac:spMk id="13" creationId="{42663BD0-064C-40FC-A331-F49FCA9536AA}"/>
          </ac:spMkLst>
        </pc:spChg>
        <pc:picChg chg="add mod">
          <ac:chgData name="Neyo Pin" userId="79c528af0adab5ca" providerId="LiveId" clId="{60682474-229F-4A82-976A-62E5493B5E58}" dt="2026-09-07T21:59:07.046" v="3554" actId="14100"/>
          <ac:picMkLst>
            <pc:docMk/>
            <pc:sldMk cId="4261681208" sldId="267"/>
            <ac:picMk id="4" creationId="{BA96967E-9207-36C7-93B0-C7C8AAF3BE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D4B24F-14BC-B46B-8F59-BB2401CBD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5D0751-30DD-C13A-D06D-34136F297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AE1DFF-12E9-A10C-0F3C-7E8E997EC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017870-51A7-2FEB-370F-50F82743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DE36BB-CA62-5A90-E5F9-879AA470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9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50523-AB77-B904-A63A-57B0CFAC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9E9389-FA88-43E7-F594-B8D7507F2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9F44B2-FAEE-6863-3D35-951C0E858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2E200-91FE-26E4-BCC1-B3EF8FCD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292AE0-5939-B9B4-904D-B6067E114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478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2E736-50BA-3D32-D220-E87EC348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DB84AE-5E04-350C-4F11-EA246B06C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135E73-E984-AABD-4F1A-B0692895E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9EC02C-0AF8-30BD-F1BA-56B9098E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EA69AF-C02D-486F-89F3-1BB2A983F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20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A399F-8707-6A6D-7DDD-415EF91F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B8C280-A407-C234-0307-2AE4F5588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8868D4-410F-A2EC-C02B-F5E1F2F61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B8CC2C-FFE2-AF96-8634-A1C42DA68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94512D-AB7A-5B49-469C-5A468986D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1A5456-2A34-87B6-64E7-326D3C2F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3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A69D7-EB03-EAB5-F2AB-30AB5B9EE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D57792-BA66-5448-8EFA-49D994597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A00069-2678-216F-172A-D10439AC4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DDE5B5-0011-CF03-6054-C727B9A1F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693DBCC-B1C6-84BA-1087-97E9C1396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8D3366-9F33-5AB9-F009-2C2365A5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CDD6884-1017-23E2-3233-6EF1C265C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6C6452-1C4E-5948-B3E9-8C8B9B513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A29FF-D788-547E-892E-5C6D0985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257D09-1F20-52E1-03B1-7863F7DFA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53ED56-C662-B949-72FD-E8D779D57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BAA7913-5AAA-6D21-A356-3D6EBC98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4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743CEB-D7D4-CDDD-F387-63B4FA12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A77C388-462D-405B-CF1E-0218890DD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E793E0-7CA2-D6ED-097E-C3DDD6AD9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0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11C81-3EAE-A049-EC48-B2AA03CD7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61A8C2-60D5-9CBD-EE1F-E4E5ECE89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1A9721-2BD8-A552-A850-C4960E354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3E08DC-7665-74FE-F965-1600F18DA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8F50C9-5085-EC61-B1D4-DC4F0988A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CA415A-E8BB-2967-894C-04D1BDAF6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5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286DA-324F-64DE-A71F-2209F5AB5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93D44F7-B611-3DB5-FD16-599ED3151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337A6E-BE3F-6A23-9F26-CE7497B22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EF0AF2-0ABD-9A89-D59E-F196418F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96D598-F868-665E-D167-A34C43837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FEC49D-60C7-A67B-7A73-E6E58AB9B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2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87EAE-56D8-13BF-3A2A-B23CB28AD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34172B-4F50-65CD-DFAF-581D0CE58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15E05F-0838-6ABB-0A88-1E73EFEB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66037-839B-33AE-8180-F38A56D5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9713B7-5B5D-848E-5E5E-88B29D6AB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3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D54E30-EBF6-B4D9-5690-82B31DDA6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FBE42A-2B42-832B-006C-ADC66F7FB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07A39F-7952-AFF5-2E69-1EC5DFD2D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E18BEB-6788-99EE-F0B7-1117D265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5D01C1-2DCF-5091-4F85-BE4A2D847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1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53D6BA-3285-9A6C-0F1C-8E46F304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B3A5-4208-D24D-F3BF-71113912D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F180A1-C915-0A20-05C4-66B2728DE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71116-27FD-4A80-BBFB-FC2C776F959E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65E879-F4CA-A6D4-0A29-2EB7C55EC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580F59-F728-1059-5013-222EA7CDE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D9B2ED-BFB2-4DE3-A03D-1C8FE167EB6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1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stá usted dispuesto a ser pescador de hombres? | Estudio de La Atalaya">
            <a:extLst>
              <a:ext uri="{FF2B5EF4-FFF2-40B4-BE49-F238E27FC236}">
                <a16:creationId xmlns:a16="http://schemas.microsoft.com/office/drawing/2014/main" id="{C8984F26-FD73-ACB3-F720-C18CE298F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46"/>
          <a:stretch>
            <a:fillRect/>
          </a:stretch>
        </p:blipFill>
        <p:spPr bwMode="auto">
          <a:xfrm>
            <a:off x="-1" y="0"/>
            <a:ext cx="1221446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09136F-372B-F46E-2987-26B6111FB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4357207"/>
            <a:ext cx="10165218" cy="2588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6600" b="1" i="1" dirty="0">
                <a:ln w="28575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LAS BARCAS </a:t>
            </a:r>
          </a:p>
          <a:p>
            <a:pPr marL="0" indent="0">
              <a:buNone/>
            </a:pPr>
            <a:r>
              <a:rPr lang="es-EC" sz="6600" b="1" i="1" dirty="0">
                <a:ln w="28575"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DE GALILEA</a:t>
            </a:r>
            <a:endParaRPr lang="en-US" sz="6600" b="1" i="1" dirty="0">
              <a:ln w="28575">
                <a:solidFill>
                  <a:srgbClr val="0070C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6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STUDIO BÍBLICO DE APOCALIPSIS | Rev. José A. Soto Episodio 5">
            <a:extLst>
              <a:ext uri="{FF2B5EF4-FFF2-40B4-BE49-F238E27FC236}">
                <a16:creationId xmlns:a16="http://schemas.microsoft.com/office/drawing/2014/main" id="{7F8D74BC-782A-293B-3274-4E7C7B65C2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17026D7-EFF0-33DD-2A04-DB6E3A6FC482}"/>
              </a:ext>
            </a:extLst>
          </p:cNvPr>
          <p:cNvSpPr/>
          <p:nvPr/>
        </p:nvSpPr>
        <p:spPr>
          <a:xfrm>
            <a:off x="4419600" y="5575735"/>
            <a:ext cx="3310759" cy="37837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8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4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4C5DC4-AECF-18F8-C4DC-2071BDE949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3" r="3920" b="-1"/>
          <a:stretch>
            <a:fillRect/>
          </a:stretch>
        </p:blipFill>
        <p:spPr>
          <a:xfrm>
            <a:off x="5425315" y="-1572"/>
            <a:ext cx="6659479" cy="6857990"/>
          </a:xfrm>
          <a:prstGeom prst="rect">
            <a:avLst/>
          </a:prstGeom>
          <a:effectLst>
            <a:softEdge rad="5715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BD5429-58C1-9354-E660-C2B3A0DAE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206" y="119818"/>
            <a:ext cx="7722722" cy="6615211"/>
          </a:xfrm>
          <a:noFill/>
        </p:spPr>
        <p:txBody>
          <a:bodyPr>
            <a:noAutofit/>
          </a:bodyPr>
          <a:lstStyle/>
          <a:p>
            <a:pPr algn="l"/>
            <a:r>
              <a:rPr lang="es-EC" sz="28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Apocalipsis 6:9-11</a:t>
            </a:r>
            <a:r>
              <a:rPr lang="es-EC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s-EC" sz="2800" b="1" dirty="0">
                <a:ln>
                  <a:solidFill>
                    <a:srgbClr val="8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quinto sello, </a:t>
            </a:r>
            <a:r>
              <a:rPr lang="es-EC" sz="2800" b="1" i="1" dirty="0">
                <a:ln>
                  <a:solidFill>
                    <a:srgbClr val="8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la voz de los mártires</a:t>
            </a:r>
            <a:r>
              <a:rPr lang="es-EC" sz="2800" b="1" dirty="0">
                <a:ln>
                  <a:solidFill>
                    <a:srgbClr val="8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</a:t>
            </a:r>
          </a:p>
          <a:p>
            <a:pPr algn="l"/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Señor Jesús abre el quinto sello y surge otra visión. Ya no interviene el llamado de los 4 seres vivientes que hubo para los primeros cuatro sellos </a:t>
            </a:r>
            <a:r>
              <a:rPr lang="es-EC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(“Ven y mira”);</a:t>
            </a:r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a Juan le es permitido ver directamente lo que le muestra el Señor.</a:t>
            </a:r>
          </a:p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original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griego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permite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entender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el altar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Juan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es,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propiamente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, un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lugar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de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sacrificio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;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además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, la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traducida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muertos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”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σφ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άζω</a:t>
            </a:r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/ </a:t>
            </a:r>
            <a:r>
              <a:rPr lang="es-EC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sfadso</a:t>
            </a:r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denota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fueron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objeto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de un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acto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de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violencia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Juan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puede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ver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sus almas y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oír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claman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a gran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al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Señor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por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vindicación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(</a:t>
            </a:r>
            <a:r>
              <a:rPr lang="es-EC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v.10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). No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debemos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interpretar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ellos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experimentan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angustia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pues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es incompatible con el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reposo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hay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la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presencia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de Dios; el clamor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corresponde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al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lenguaje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visionario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Apocalipsis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comunica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aquí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verdad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poderosa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Dios no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olvida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el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sufrimiento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ni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la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fidelidad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de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los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Suyos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dieron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su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vida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por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la causa de Cristo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</a:t>
            </a:r>
            <a:r>
              <a:rPr lang="es-EC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575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EAADC95-A8A2-0E9B-C8B9-48FBA6F3F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54" r="21212" b="-1"/>
          <a:stretch>
            <a:fillRect/>
          </a:stretch>
        </p:blipFill>
        <p:spPr>
          <a:xfrm>
            <a:off x="0" y="0"/>
            <a:ext cx="2924297" cy="3278777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F7E66C-5F62-574D-DCFD-FAB75571F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313" y="78377"/>
            <a:ext cx="9218830" cy="32787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C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clamor por justicia es escuchado por Dios, quien los honra con vestiduras blancas, los entrega a prolongación del descanso y les entrega respuesta, explicando que la hora de la justicia llegará, pero aún hay más hermanos que también entregarán sus vidas por Jesucristo. </a:t>
            </a:r>
          </a:p>
          <a:p>
            <a:pPr marL="0" indent="0">
              <a:buNone/>
            </a:pPr>
            <a:endParaRPr lang="es-EC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 algn="ctr">
              <a:buNone/>
            </a:pP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Podrán quitar la vida de muchos testigos de Jesucristo,</a:t>
            </a:r>
          </a:p>
          <a:p>
            <a:pPr marL="0" indent="0" algn="ctr">
              <a:buNone/>
            </a:pP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pero no pueden quitarle su lugar delante de Dios,</a:t>
            </a:r>
          </a:p>
          <a:p>
            <a:pPr marL="0" indent="0" algn="ctr">
              <a:buNone/>
            </a:pP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ni su reposo, ni su recompensa: Ellos permanecen para siempre.</a:t>
            </a:r>
          </a:p>
          <a:p>
            <a:pPr marL="0" indent="0">
              <a:buNone/>
            </a:pPr>
            <a:endParaRPr lang="es-EC" sz="2500" b="1" dirty="0">
              <a:ln>
                <a:solidFill>
                  <a:srgbClr val="0000FF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50EFA14-4A5D-FF51-BE12-F9C6CED805C8}"/>
              </a:ext>
            </a:extLst>
          </p:cNvPr>
          <p:cNvSpPr txBox="1"/>
          <p:nvPr/>
        </p:nvSpPr>
        <p:spPr>
          <a:xfrm>
            <a:off x="437014" y="4458776"/>
            <a:ext cx="1131797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n>
                  <a:solidFill>
                    <a:srgbClr val="0000FF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Apocalipsis 6:12-17</a:t>
            </a:r>
            <a:r>
              <a:rPr lang="es-EC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s-EC" sz="2800" b="1" dirty="0">
                <a:ln>
                  <a:solidFill>
                    <a:srgbClr val="8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sexto sello, </a:t>
            </a:r>
            <a:r>
              <a:rPr lang="es-EC" sz="2800" b="1" i="1" dirty="0">
                <a:ln>
                  <a:solidFill>
                    <a:srgbClr val="8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gran día de Su ira</a:t>
            </a:r>
            <a:r>
              <a:rPr lang="es-EC" sz="2800" b="1" dirty="0">
                <a:ln>
                  <a:solidFill>
                    <a:srgbClr val="8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</a:t>
            </a:r>
          </a:p>
          <a:p>
            <a:endParaRPr lang="es-EC" sz="500" b="1" dirty="0">
              <a:ln>
                <a:solidFill>
                  <a:srgbClr val="8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r>
              <a:rPr lang="es-EC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sexto sello se abre para mostrar a Juan una visión anticipada de la ira de Dios y del Cordero sobre un mundo rebelde y pleno de impiedad. Hay imágenes simbólicas, unas provenientes del Antiguo Testamento, pero siempre todas representativas de la realidad. </a:t>
            </a:r>
            <a:endParaRPr lang="es-EC" sz="2600" b="1" dirty="0">
              <a:ln>
                <a:solidFill>
                  <a:srgbClr val="8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534C119-1818-613D-CE67-81A63EEA6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92" y="3621266"/>
            <a:ext cx="7860207" cy="915888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1319541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BD3820-B6B0-C2BC-7748-E38A0EA62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31" y="156754"/>
            <a:ext cx="7622177" cy="65248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C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Seguramente la visión resulta estremecedora para el mismo Juan:</a:t>
            </a:r>
          </a:p>
          <a:p>
            <a:pPr marL="0" indent="0">
              <a:buNone/>
            </a:pPr>
            <a:r>
              <a:rPr lang="es-EC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Un gran terremoto, de proporciones superiores a los comunes, donde los montes se remueven de su sitio. </a:t>
            </a:r>
          </a:p>
          <a:p>
            <a:pPr marL="0" indent="0">
              <a:buNone/>
            </a:pPr>
            <a:r>
              <a:rPr lang="es-EC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sol se pone negro, como tela de luto, y la luna toda se vuelve como de sangre. No creemos que se refiere a eclipses, pues son naturales y hasta positivamente </a:t>
            </a:r>
            <a:r>
              <a:rPr lang="es-EC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llamativos;además</a:t>
            </a:r>
            <a:r>
              <a:rPr lang="es-EC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, los dos eclipses no pueden producirse simultáneamente, porque requieren de configuraciones distintas de los astros. Pero es sí una referencia a </a:t>
            </a:r>
            <a:r>
              <a:rPr lang="es-EC" sz="23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Joel 2:31</a:t>
            </a:r>
            <a:r>
              <a:rPr lang="es-EC" sz="2300" dirty="0">
                <a:ln>
                  <a:solidFill>
                    <a:srgbClr val="0000FF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, </a:t>
            </a:r>
            <a:r>
              <a:rPr lang="es-EC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que habla del día de la ira venidera. En </a:t>
            </a:r>
            <a:r>
              <a:rPr lang="es-EC" sz="23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Is.13:9-13 </a:t>
            </a:r>
            <a:r>
              <a:rPr lang="es-EC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leemos un escenario similar en contexto de juicio sobre la antigua Babilonia. Las estrellas que caen sobre la tierra como higos que caen cuando fuertes vientos sacuden la higuera invita a pensar en meteoritos que explosionan al ingresar a la atmósfera. Los hombres de toda estirpe que huyen a esconderse de la ira de Dios expresa el alcance del juicio, que no excluye a nadie y que incluye a todos los hombres que volvieron su corazón de Dios.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DE6408-86EE-EC76-B7BD-5E989E5E92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30" r="22632" b="-1"/>
          <a:stretch>
            <a:fillRect/>
          </a:stretch>
        </p:blipFill>
        <p:spPr>
          <a:xfrm>
            <a:off x="7572379" y="10"/>
            <a:ext cx="4619621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33811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5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B13E6B-FA27-FCC2-AEF3-C44D556CE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43" y="239636"/>
            <a:ext cx="6028733" cy="6369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Juan ve y oye cuando los hombres, en su desesperación, piden a los montes que los oculten </a:t>
            </a:r>
            <a:r>
              <a:rPr lang="es-EC" sz="2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“del rostro de aquel que está sentado sobre el trono, y de la ira del Cordero”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(</a:t>
            </a:r>
            <a:r>
              <a:rPr lang="es-EC" sz="25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v.16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). Evidencia de que, al final, hay conciencia de que no se trata de fenómenos naturales, sino que saben Quién es el que está detrás de cuanto ocurre.</a:t>
            </a:r>
          </a:p>
          <a:p>
            <a:pPr marL="0" indent="0">
              <a:buNone/>
            </a:pP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Hay sentencia y epitafio en la frase que cierra esta visión: </a:t>
            </a: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“El gran día de Su ira ha llegado”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y </a:t>
            </a: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“¿Quién podrá sostenerse en pie?”</a:t>
            </a:r>
            <a:endParaRPr lang="es-EC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0" indent="0">
              <a:buNone/>
            </a:pP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En el quinto sello la pregunta resonante fue: </a:t>
            </a: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“¿Hasta cuándo…?”, 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 en el sexto comienza a aparecer la respuesta: </a:t>
            </a:r>
          </a:p>
          <a:p>
            <a:pPr marL="0" indent="0" algn="ctr">
              <a:buNone/>
            </a:pPr>
            <a:r>
              <a:rPr lang="es-EC" sz="2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“¡Ha llegado!”</a:t>
            </a:r>
            <a:r>
              <a:rPr lang="es-EC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endParaRPr 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4FA5D4-13C6-5DC3-17CF-FDCC476C1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9" r="29944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36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3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ucas 12:40 NBLA [40] También ustedes estén preparados, porque el Hijo del Hombre  vendrá a la hora que no esperan».">
            <a:extLst>
              <a:ext uri="{FF2B5EF4-FFF2-40B4-BE49-F238E27FC236}">
                <a16:creationId xmlns:a16="http://schemas.microsoft.com/office/drawing/2014/main" id="{BA96967E-9207-36C7-93B0-C7C8AAF3BE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69" r="1" b="10851"/>
          <a:stretch>
            <a:fillRect/>
          </a:stretch>
        </p:blipFill>
        <p:spPr>
          <a:xfrm>
            <a:off x="2" y="1587"/>
            <a:ext cx="387200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5DEF68-7887-9683-A608-F847CC068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4441" y="208105"/>
            <a:ext cx="7945821" cy="65206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C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“Vosotros, pues, también estad preparados…”</a:t>
            </a:r>
            <a:r>
              <a:rPr lang="es-EC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(</a:t>
            </a:r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Lc.12:40</a:t>
            </a:r>
            <a:r>
              <a:rPr lang="es-EC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</a:t>
            </a:r>
          </a:p>
          <a:p>
            <a:pPr marL="0" indent="0"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 Señor dijo estas palabras a Sus discípulos. ¿Sólo debemos estar preparados para lo bueno para nosotros, y no por lo malo que vendría a los otros?</a:t>
            </a:r>
          </a:p>
          <a:p>
            <a:pPr marL="0" indent="0"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En lugar de entretenernos en elucubraciones, entrando en componendas sin fruto – que si no es esto muy severo, que el ser humano lo merece por su maldad, que deberíamos asegurarnos los de casa, etc. –, lo más sabio y noble es que resolvamos hacer nuestra tarea, como luminares llamados a resplandecer en medio de esta generación maligna y perversa (</a:t>
            </a:r>
            <a:r>
              <a:rPr lang="es-EC" sz="2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Fil.2:15</a:t>
            </a: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), de donde también fuimos sacados un día por la luz del evangelio.</a:t>
            </a:r>
          </a:p>
          <a:p>
            <a:pPr marL="0" indent="0">
              <a:buNone/>
            </a:pPr>
            <a:r>
              <a:rPr lang="es-EC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Si lo entendemos bien, estamos comprometidos a ello, sin excusas válidas para ninguno, y también a clamar de corazón por la protección y misericordia del Señor para con nuestros hermanos que sufren por la Causa en otras regiones, y pidiendo que sean firmes e inquebrantables hasta que Cristo regrese.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2D1762F-992B-BA31-A838-85C32702BCFA}"/>
              </a:ext>
            </a:extLst>
          </p:cNvPr>
          <p:cNvSpPr/>
          <p:nvPr/>
        </p:nvSpPr>
        <p:spPr>
          <a:xfrm>
            <a:off x="176574" y="1475652"/>
            <a:ext cx="1248629" cy="27747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81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835</Words>
  <Application>Microsoft Office PowerPoint</Application>
  <PresentationFormat>Panorámica</PresentationFormat>
  <Paragraphs>24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Maiandra GD</vt:lpstr>
      <vt:lpstr>Sylfaen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Neyo Pin</dc:creator>
  <cp:lastModifiedBy>Neyo Pin</cp:lastModifiedBy>
  <cp:revision>1</cp:revision>
  <dcterms:created xsi:type="dcterms:W3CDTF">2026-09-07T16:05:51Z</dcterms:created>
  <dcterms:modified xsi:type="dcterms:W3CDTF">2026-09-07T22:10:51Z</dcterms:modified>
</cp:coreProperties>
</file>