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62" r:id="rId2"/>
    <p:sldId id="263" r:id="rId3"/>
    <p:sldId id="256" r:id="rId4"/>
    <p:sldId id="266" r:id="rId5"/>
    <p:sldId id="264" r:id="rId6"/>
    <p:sldId id="267" r:id="rId7"/>
    <p:sldId id="268" r:id="rId8"/>
    <p:sldId id="269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57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9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8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0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7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73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10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9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57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86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6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8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stá usted dispuesto a ser pescador de hombres? | Estudio de La Atalaya">
            <a:extLst>
              <a:ext uri="{FF2B5EF4-FFF2-40B4-BE49-F238E27FC236}">
                <a16:creationId xmlns:a16="http://schemas.microsoft.com/office/drawing/2014/main" id="{C8984F26-FD73-ACB3-F720-C18CE298F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46"/>
          <a:stretch>
            <a:fillRect/>
          </a:stretch>
        </p:blipFill>
        <p:spPr bwMode="auto">
          <a:xfrm>
            <a:off x="-1" y="0"/>
            <a:ext cx="1221446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09136F-372B-F46E-2987-26B6111FB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" y="4357207"/>
            <a:ext cx="10165218" cy="2588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6600" b="1" i="1" dirty="0">
                <a:ln w="28575"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LAS BARCAS </a:t>
            </a:r>
          </a:p>
          <a:p>
            <a:pPr marL="0" indent="0">
              <a:buNone/>
            </a:pPr>
            <a:r>
              <a:rPr lang="es-EC" sz="6600" b="1" i="1" dirty="0">
                <a:ln w="28575"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DE GALILEA</a:t>
            </a:r>
            <a:endParaRPr lang="en-US" sz="6600" b="1" i="1" dirty="0">
              <a:ln w="28575">
                <a:solidFill>
                  <a:srgbClr val="0070C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76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STUDIO BÍBLICO DE APOCALIPSIS | Rev. José A. Soto Episodio 5">
            <a:extLst>
              <a:ext uri="{FF2B5EF4-FFF2-40B4-BE49-F238E27FC236}">
                <a16:creationId xmlns:a16="http://schemas.microsoft.com/office/drawing/2014/main" id="{7F8D74BC-782A-293B-3274-4E7C7B65C2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17026D7-EFF0-33DD-2A04-DB6E3A6FC482}"/>
              </a:ext>
            </a:extLst>
          </p:cNvPr>
          <p:cNvSpPr/>
          <p:nvPr/>
        </p:nvSpPr>
        <p:spPr>
          <a:xfrm>
            <a:off x="4419600" y="5575735"/>
            <a:ext cx="3310759" cy="37837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4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0B98925-0550-1AFB-C1DC-02792400F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39FBD3B-EC9F-8B91-C838-12AC1668B5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" r="2458" b="17768"/>
          <a:stretch>
            <a:fillRect/>
          </a:stretch>
        </p:blipFill>
        <p:spPr>
          <a:xfrm>
            <a:off x="7633138" y="512380"/>
            <a:ext cx="4524702" cy="5833240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BFCB27-760B-5FF3-72F5-581461CE1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999" cy="128016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EDB535-915E-EE0B-0E37-680C0793F6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60" y="102946"/>
            <a:ext cx="7633137" cy="6755054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endParaRPr lang="es-EC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>
              <a:lnSpc>
                <a:spcPct val="100000"/>
              </a:lnSpc>
            </a:pPr>
            <a:r>
              <a:rPr lang="es-EC" sz="2700" b="1" i="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MÓDULO 4 – 3</a:t>
            </a:r>
            <a:r>
              <a:rPr lang="es-EC" sz="2600" b="1" i="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	 Los 144 mil sellados (</a:t>
            </a:r>
            <a:r>
              <a:rPr lang="es-EC" sz="2600" b="1" i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7:1-</a:t>
            </a:r>
            <a:r>
              <a:rPr lang="es-EC" sz="2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8</a:t>
            </a:r>
            <a:r>
              <a:rPr lang="es-EC" sz="2600" b="1" i="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</a:t>
            </a:r>
            <a:r>
              <a:rPr lang="es-EC" sz="2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600" b="1" i="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 La gran multitud vestida de ropas blancas (</a:t>
            </a:r>
            <a:r>
              <a:rPr lang="es-EC" sz="2600" b="1" i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7:9-17</a:t>
            </a:r>
            <a:r>
              <a:rPr lang="es-EC" sz="2600" b="1" i="0" dirty="0"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s-EC" sz="2500" i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Explicación previa: </a:t>
            </a:r>
            <a:r>
              <a:rPr lang="es-EC" sz="25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Las visiones por la apertura del sexto sello continúan en </a:t>
            </a:r>
            <a:r>
              <a:rPr lang="es-EC" sz="25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cap. 7</a:t>
            </a:r>
            <a:r>
              <a:rPr lang="es-EC" sz="25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Empezamos atendiendo al pasaje de los 144.000 sellados. </a:t>
            </a:r>
          </a:p>
          <a:p>
            <a:pPr>
              <a:lnSpc>
                <a:spcPct val="100000"/>
              </a:lnSpc>
            </a:pPr>
            <a:r>
              <a:rPr lang="es-EC" sz="2500" i="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El número 144.000 no pretende ser literal, pero sí debe atenderse a que es un múltiplo exacto de 12, que sí es un número frecuente en la Biblia, no sólo en Apocalipsis, y que representa gobierno ideal, autoridad. </a:t>
            </a:r>
          </a:p>
          <a:p>
            <a:pPr>
              <a:lnSpc>
                <a:spcPct val="100000"/>
              </a:lnSpc>
            </a:pPr>
            <a:r>
              <a:rPr lang="es-EC" sz="2600" b="1" i="0" dirty="0">
                <a:solidFill>
                  <a:srgbClr val="99FF99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4 Ángeles y uno más. </a:t>
            </a:r>
            <a:r>
              <a:rPr lang="es-EC" sz="2600" b="1" i="0" dirty="0">
                <a:solidFill>
                  <a:srgbClr val="FFFF00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7:1-3</a:t>
            </a:r>
            <a:endParaRPr lang="en-US" sz="2600" i="0" dirty="0">
              <a:solidFill>
                <a:srgbClr val="FFFF00"/>
              </a:solidFill>
              <a:latin typeface="Maiandra GD" panose="020E0502030308020204" pitchFamily="34" charset="0"/>
            </a:endParaRPr>
          </a:p>
          <a:p>
            <a:pPr>
              <a:lnSpc>
                <a:spcPct val="100000"/>
              </a:lnSpc>
            </a:pPr>
            <a:r>
              <a:rPr lang="es-EC" sz="2500" i="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Con la apertura del sexto sello, le es dado a Juan ver 4 ángeles ubicados en “los 4 ángulos de la tierra”, listos para ejecutar juicios que afectarían la tierra, el mar y la vegetación. Ve además a un quinto ángel que viene desde la misma presencia de Dios, que con autoridad dispone a los otros 4 que aún no ejecuten sus juicios, sino “hasta que hallamos sellado en sus frentes a los siervos de nuestro Dios.” (</a:t>
            </a:r>
            <a:r>
              <a:rPr lang="es-EC" sz="2500" b="1" i="0" dirty="0">
                <a:solidFill>
                  <a:srgbClr val="FFFF00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v.3</a:t>
            </a:r>
            <a:r>
              <a:rPr lang="es-EC" sz="25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)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Maiandra GD" panose="020E0502030308020204" pitchFamily="34" charset="0"/>
            </a:endParaRPr>
          </a:p>
          <a:p>
            <a:pPr>
              <a:lnSpc>
                <a:spcPct val="100000"/>
              </a:lnSpc>
            </a:pPr>
            <a:endParaRPr lang="en-US" sz="2400" dirty="0">
              <a:latin typeface="Maiandra GD" panose="020E0502030308020204" pitchFamily="34" charset="0"/>
            </a:endParaRPr>
          </a:p>
          <a:p>
            <a:pPr algn="r">
              <a:lnSpc>
                <a:spcPct val="100000"/>
              </a:lnSpc>
            </a:pPr>
            <a:endParaRPr lang="en-US" sz="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787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873F53-55B7-4E34-B697-201CF2F10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D90D0AA-A57E-2DE9-0CE8-B7B306878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239790-C53A-AB4B-F34A-5775377BB3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436" b="-2"/>
          <a:stretch>
            <a:fillRect/>
          </a:stretch>
        </p:blipFill>
        <p:spPr>
          <a:xfrm>
            <a:off x="231895" y="1380683"/>
            <a:ext cx="5430117" cy="4650723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9AA25CB6-3D2D-0E96-3740-221F5D306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7251" y="829491"/>
            <a:ext cx="6133012" cy="575418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Con la apertura del sexto sello, una declaración y una pregunta cerraron el </a:t>
            </a:r>
            <a:r>
              <a:rPr lang="es-EC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capítulo 6:17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“El gran día de Su ira ha llegado, ¿y quién podrá mantenerse en pie?” 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(</a:t>
            </a:r>
            <a:r>
              <a:rPr lang="es-EC" sz="2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Mal.3:2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C" sz="2600" b="1" dirty="0">
                <a:ln w="19050">
                  <a:solidFill>
                    <a:srgbClr val="0066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Los 144 mil sellados. </a:t>
            </a:r>
            <a:r>
              <a:rPr lang="es-EC" sz="26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7:4-8</a:t>
            </a:r>
            <a:endParaRPr lang="en-US" sz="260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Lo que es claro, por aparecer los nombres de las 12 tribus, es que estos versos nos hablan de </a:t>
            </a: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“los hijos de Israel” 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(</a:t>
            </a:r>
            <a:r>
              <a:rPr lang="es-EC" sz="2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v.4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), quienes serán sellados como propiedad del Señor y bajo Su protección. Esto ha llevado a muchos a concluir que durante el tiempo de la gran tribulación se cumplirá lo que Pablo definió como la quitada del velo a los hijos de Israel al convertirse al Señor Jesús como su Mesías. ¿Cómo sucederá esto?  La posibilidad de que esto ocurra será tratada al llegar al </a:t>
            </a:r>
            <a:r>
              <a:rPr lang="es-EC" sz="2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capítulo 11 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de Apocalipsis.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4717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3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17026D7-EFF0-33DD-2A04-DB6E3A6FC482}"/>
              </a:ext>
            </a:extLst>
          </p:cNvPr>
          <p:cNvSpPr/>
          <p:nvPr/>
        </p:nvSpPr>
        <p:spPr>
          <a:xfrm>
            <a:off x="4419600" y="5575735"/>
            <a:ext cx="3310759" cy="37837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A0C8340-B78D-3F5F-CE84-E0BF5CF2B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835" y="660063"/>
            <a:ext cx="11796365" cy="6055629"/>
          </a:xfrm>
        </p:spPr>
        <p:txBody>
          <a:bodyPr/>
          <a:lstStyle/>
          <a:p>
            <a:pPr marL="0" indent="0">
              <a:buNone/>
            </a:pPr>
            <a:r>
              <a:rPr lang="es-EC" sz="2800" b="1" dirty="0">
                <a:ln w="12700">
                  <a:solidFill>
                    <a:srgbClr val="006600"/>
                  </a:solidFill>
                </a:ln>
                <a:solidFill>
                  <a:srgbClr val="99FF99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La gran multitud vestida de ropas blancas. </a:t>
            </a:r>
            <a:r>
              <a:rPr lang="es-EC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7:9-17</a:t>
            </a:r>
            <a:endParaRPr lang="en-US" sz="2800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Maiandra GD" panose="020E0502030308020204" pitchFamily="34" charset="0"/>
            </a:endParaRPr>
          </a:p>
          <a:p>
            <a:pPr marL="0" indent="0"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Juan ahora ve a una multitud incontable </a:t>
            </a: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“de todas 				       naciones y tribus y pueblos y lenguas que estaban 				         delante del trono y en la presencia del Cordero…”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				            Muy claramente, son gentiles que aquí se distinguen 				                de los de las 12 tribus de </a:t>
            </a: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los hijos de Israel. 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Están 				        vestidos como adoradores del Rey de reyes y Señor 					      de señores, con palmas en sus manos. Su clamor en 				              alta voz publica la salvación, que es atribuida </a:t>
            </a: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“al que 				             está sentado en el trono y al Cordero” 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(</a:t>
            </a:r>
            <a:r>
              <a:rPr lang="es-EC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v.10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). </a:t>
            </a:r>
          </a:p>
          <a:p>
            <a:pPr marL="0" indent="0">
              <a:buNone/>
            </a:pPr>
            <a:endParaRPr lang="es-EC" sz="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 algn="ctr">
              <a:buNone/>
            </a:pPr>
            <a:r>
              <a:rPr lang="es-EC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¡Es la preciosa iglesia de JESUCRISTO, de todas las razas, de toda edad y de toda condición de todas las naciones!</a:t>
            </a:r>
          </a:p>
          <a:p>
            <a:pPr marL="0" indent="0">
              <a:buNone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8FFFD8F-A144-3713-BD81-1B394B61D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311" y="1156625"/>
            <a:ext cx="4796371" cy="4172329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337269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5EAFFD-4A47-DD53-4F76-BD457E18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CC1FECC-9CA4-341C-7E20-4728C5147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D11D85-60E2-5B7A-186B-77B358979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691" y="731521"/>
            <a:ext cx="3840480" cy="590441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Este clamor en alta voz promueve la respuesta de la multitud de ángeles que están de pie alrededor del trono, y de los cuatro seres vivientes y de los 24 ancianos. Todos se postran sobre sus rostros delante del trono y exclaman: </a:t>
            </a:r>
            <a:r>
              <a:rPr lang="es-EC" sz="2500" b="1" dirty="0">
                <a:ln>
                  <a:solidFill>
                    <a:srgbClr val="006600"/>
                  </a:solidFill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1:</a:t>
            </a:r>
            <a:r>
              <a:rPr lang="es-EC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 bendición, </a:t>
            </a:r>
            <a:r>
              <a:rPr lang="es-EC" sz="2500" b="1" dirty="0">
                <a:ln>
                  <a:solidFill>
                    <a:srgbClr val="006600"/>
                  </a:solidFill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2:</a:t>
            </a:r>
            <a:r>
              <a:rPr lang="es-EC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 gloria, </a:t>
            </a:r>
            <a:r>
              <a:rPr lang="es-EC" sz="2500" b="1" dirty="0">
                <a:ln>
                  <a:solidFill>
                    <a:srgbClr val="006600"/>
                  </a:solidFill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3:</a:t>
            </a:r>
            <a:r>
              <a:rPr lang="es-EC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 sabiduría, </a:t>
            </a:r>
            <a:r>
              <a:rPr lang="es-EC" sz="2500" b="1" dirty="0">
                <a:ln>
                  <a:solidFill>
                    <a:srgbClr val="006600"/>
                  </a:solidFill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4:</a:t>
            </a:r>
            <a:r>
              <a:rPr lang="es-EC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 acción de gracias, </a:t>
            </a:r>
            <a:r>
              <a:rPr lang="es-EC" sz="2500" b="1" dirty="0">
                <a:ln>
                  <a:solidFill>
                    <a:srgbClr val="006600"/>
                  </a:solidFill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5:</a:t>
            </a:r>
            <a:r>
              <a:rPr lang="es-EC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 honra, </a:t>
            </a:r>
            <a:r>
              <a:rPr lang="es-EC" sz="2500" b="1" dirty="0">
                <a:ln>
                  <a:solidFill>
                    <a:srgbClr val="006600"/>
                  </a:solidFill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6:</a:t>
            </a:r>
            <a:r>
              <a:rPr lang="es-EC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poder, y </a:t>
            </a:r>
            <a:r>
              <a:rPr lang="es-EC" sz="2500" b="1" dirty="0">
                <a:ln>
                  <a:solidFill>
                    <a:srgbClr val="006600"/>
                  </a:solidFill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7:</a:t>
            </a:r>
            <a:r>
              <a:rPr lang="es-EC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 fortaleza </a:t>
            </a:r>
            <a:r>
              <a:rPr lang="es-EC" sz="2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sean a nuestro Dios por los siglos de los siglos. AMÉN.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Es la expresión de adoración perfecta al Perfecto y Eterno DIOS.</a:t>
            </a:r>
            <a:r>
              <a:rPr lang="es-EC" sz="2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endParaRPr lang="en-US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3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CD36B6-0E2C-3B72-8A92-050659BBED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37" r="-2" b="-2"/>
          <a:stretch>
            <a:fillRect/>
          </a:stretch>
        </p:blipFill>
        <p:spPr>
          <a:xfrm>
            <a:off x="3905881" y="731521"/>
            <a:ext cx="8142428" cy="584562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165007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3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065D9BE-A58D-6E8A-D4A2-5056F3C5E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45E793-BC99-8991-71CD-53FFBB6A8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56260" cy="149279"/>
          </a:xfrm>
          <a:custGeom>
            <a:avLst/>
            <a:gdLst>
              <a:gd name="connsiteX0" fmla="*/ 0 w 11156260"/>
              <a:gd name="connsiteY0" fmla="*/ 0 h 149279"/>
              <a:gd name="connsiteX1" fmla="*/ 11156260 w 11156260"/>
              <a:gd name="connsiteY1" fmla="*/ 0 h 149279"/>
              <a:gd name="connsiteX2" fmla="*/ 11156260 w 11156260"/>
              <a:gd name="connsiteY2" fmla="*/ 149279 h 149279"/>
              <a:gd name="connsiteX3" fmla="*/ 0 w 11156260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6260" h="149279">
                <a:moveTo>
                  <a:pt x="0" y="0"/>
                </a:moveTo>
                <a:lnTo>
                  <a:pt x="11156260" y="0"/>
                </a:lnTo>
                <a:lnTo>
                  <a:pt x="11156260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6361C8-5DB6-E4BC-F9AD-24E636A2F0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09" r="24374" b="2"/>
          <a:stretch>
            <a:fillRect/>
          </a:stretch>
        </p:blipFill>
        <p:spPr>
          <a:xfrm>
            <a:off x="254726" y="970928"/>
            <a:ext cx="4260124" cy="5611541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2D8DE9-347B-C085-F72F-751A145E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4850" y="809897"/>
            <a:ext cx="7352756" cy="584562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EC" sz="2600" b="1" i="1" dirty="0">
                <a:ln w="19050">
                  <a:solidFill>
                    <a:srgbClr val="006600"/>
                  </a:solidFill>
                </a:ln>
                <a:solidFill>
                  <a:srgbClr val="99FF99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“¿Quiénes son? ¿De dónde han venido?”</a:t>
            </a:r>
            <a:r>
              <a:rPr lang="es-EC" sz="2400" b="1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	</a:t>
            </a:r>
            <a:r>
              <a:rPr lang="es-EC" sz="2400" b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v.13</a:t>
            </a:r>
            <a:endParaRPr lang="en-US" sz="2400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Esto le pregunta uno de los 24 ancianos a Juan. Él, seguramente maravillado por lo que acaba de ver, sólo acierta a responder con respeto: 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“Señor, tú lo sabes”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. En efecto, el anciano sabe, y le dice: 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“Estos son los que han salido de la gran tribulación”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. Aquí, así como vimos antes en </a:t>
            </a:r>
            <a:r>
              <a:rPr lang="es-EC" sz="2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3:10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, aquí también la preposición </a:t>
            </a:r>
            <a:r>
              <a:rPr lang="es-EC" sz="2400" b="1" i="1" u="sng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de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 es</a:t>
            </a:r>
            <a:r>
              <a:rPr lang="es-EC" sz="2400" b="1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sz="2400" b="1" dirty="0" err="1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ἐκ</a:t>
            </a:r>
            <a:r>
              <a:rPr lang="en-US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400" b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(</a:t>
            </a:r>
            <a:r>
              <a:rPr lang="es-EC" sz="2400" b="1" dirty="0" err="1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ek</a:t>
            </a:r>
            <a:r>
              <a:rPr lang="es-EC" sz="2400" b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)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, que significa 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“fuera de”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, indicando que no se quedaron allí. La Biblia Textual traduce: 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“Éstos son los que salen </a:t>
            </a:r>
            <a:r>
              <a:rPr lang="es-EC" sz="2400" b="1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fuera de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 la gran tribulación”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; más exactamente: 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“…están viniendo fuera de la gran tribulación”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; no les tocó sufrir lo salvaje de esa experiencia, y escaparon </a:t>
            </a:r>
            <a:r>
              <a:rPr lang="es-EC" sz="2400" b="1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fuera de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ella, entendemos que es mediante el arrebatamiento (o 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rapto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) de la iglesia.</a:t>
            </a:r>
            <a:endParaRPr lang="en-US" sz="2400" dirty="0"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Aquí se explica lo de sus vestiduras blancas, y se lo hace mediante una hermosa paradoja: 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“las han emblanquecido en la sangre del Cordero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” (</a:t>
            </a:r>
            <a:r>
              <a:rPr lang="es-EC" sz="2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v.14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), lo que pone de relieve el poder purificador y santificador de la sangre de Cristo. Esto es lo que habilita a los redimidos para </a:t>
            </a:r>
            <a:r>
              <a:rPr lang="es-EC" sz="2400" i="1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“estar delante del trono de Dios” 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(</a:t>
            </a:r>
            <a:r>
              <a:rPr lang="es-EC" sz="2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v.15</a:t>
            </a:r>
            <a:r>
              <a:rPr lang="es-EC" sz="2400" dirty="0">
                <a:effectLst>
                  <a:outerShdw blurRad="50800" dist="38100" algn="l">
                    <a:srgbClr val="000000">
                      <a:alpha val="40000"/>
                    </a:srgbClr>
                  </a:outerShdw>
                </a:effectLst>
                <a:latin typeface="Maiandra GD" panose="020E0502030308020204" pitchFamily="34" charset="0"/>
              </a:rPr>
              <a:t>). </a:t>
            </a:r>
            <a:endParaRPr lang="en-US" sz="2400" dirty="0"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775929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467296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F63D0C-62B5-7B6D-8E39-DD84BEC5C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23" y="862149"/>
            <a:ext cx="5709726" cy="578031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 el que está sentado en el trono </a:t>
            </a:r>
            <a:r>
              <a:rPr lang="es-EC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“extenderá Su tabernáculo sobre ellos”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significa que Dios proveerá protección, seguridad y ambiente de gloria. En el cielo no se experimenta pruebas, ningún dolor, ninguna aflicción, porque Dios está allí y los Suyos estarán ante Su preciosa presencia en Su santuario celestial. Allí no se padecerá lo que se padece en la tierra: hambre, sed, calor, sofocación, etc.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Al contrario, el Cordero que está en medio del trono pastoreará a los suyos, brindándoles el agua de vida y enjugando toda lágrima, porque tampoco habrá ni sombra de tristeza.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7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737855-D88D-9B67-8C5D-A3A91AA95D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77" r="16441" b="1"/>
          <a:stretch>
            <a:fillRect/>
          </a:stretch>
        </p:blipFill>
        <p:spPr>
          <a:xfrm>
            <a:off x="5958018" y="508090"/>
            <a:ext cx="5709726" cy="6031989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5074356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50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n 3" descr="Jesús sonriendo y extendiendo la mano - Etsy España">
            <a:extLst>
              <a:ext uri="{FF2B5EF4-FFF2-40B4-BE49-F238E27FC236}">
                <a16:creationId xmlns:a16="http://schemas.microsoft.com/office/drawing/2014/main" id="{0F6DFD40-2E6E-1498-516D-9A066CFD1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 l="3915" r="616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459501-5349-CB15-6436-430C92679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7449" y="859899"/>
            <a:ext cx="6939751" cy="561356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</a:t>
            </a:r>
            <a:r>
              <a:rPr lang="es-EC" sz="2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cap. 7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se desentiende de los grandes juicios que vendrán sobre el mundo, y presenta un esbozo del futuro glorioso de los redimidos, en su momento ante el trono. Es un delicioso respiro para el lector de Apocalipsis, que nos recuerda que frente a la grave temporada que le sobreviene al mundo entero, los que somos del Señor tenemos trazado un destino de firmeza, de seguridad, de regocijo y de triunfo.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 ante un ambiente de incertidumbre mundial, cuando el mismo progreso de la tecnología se asoma como una amenaza para la paz y la vida de la humanidad, la iglesia de Jesucristo puede asirse segura y gozosa de la fidelidad de las promesas de Dios, a la vez que se levanta resuelta para anunciar con gracia y sabiduría, con urgencia y con amor, la grande y grata noticia de la redención, la transformación y la esperanza a la que el Señor llama a toda la humanidad. </a:t>
            </a:r>
          </a:p>
          <a:p>
            <a:pPr marL="0" indent="0">
              <a:lnSpc>
                <a:spcPct val="100000"/>
              </a:lnSpc>
              <a:buNone/>
            </a:pPr>
            <a:endParaRPr lang="es-EC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s-EC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6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1151</Words>
  <Application>Microsoft Office PowerPoint</Application>
  <PresentationFormat>Panorámica</PresentationFormat>
  <Paragraphs>25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Bierstadt</vt:lpstr>
      <vt:lpstr>Maiandra GD</vt:lpstr>
      <vt:lpstr>GestaltVTI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Neyo Pin</dc:creator>
  <cp:lastModifiedBy>Neyo Pin</cp:lastModifiedBy>
  <cp:revision>1</cp:revision>
  <dcterms:created xsi:type="dcterms:W3CDTF">2026-09-14T20:20:56Z</dcterms:created>
  <dcterms:modified xsi:type="dcterms:W3CDTF">2026-09-15T07:48:05Z</dcterms:modified>
</cp:coreProperties>
</file>