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56" r:id="rId4"/>
    <p:sldId id="264" r:id="rId5"/>
    <p:sldId id="265" r:id="rId6"/>
    <p:sldId id="266" r:id="rId7"/>
    <p:sldId id="267" r:id="rId8"/>
    <p:sldId id="268" r:id="rId9"/>
    <p:sldId id="269" r:id="rId10"/>
    <p:sldId id="270" r:id="rId11"/>
    <p:sldId id="272"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CD5FC5-E1D5-4A39-A0CC-5B989CD29545}" v="258" dt="2026-09-22T22:10:24.0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91" d="100"/>
          <a:sy n="91" d="100"/>
        </p:scale>
        <p:origin x="333"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yo Pin" userId="79c528af0adab5ca" providerId="LiveId" clId="{60682474-229F-4A82-976A-62E5493B5E58}"/>
    <pc:docChg chg="undo custSel addSld modSld">
      <pc:chgData name="Neyo Pin" userId="79c528af0adab5ca" providerId="LiveId" clId="{60682474-229F-4A82-976A-62E5493B5E58}" dt="2026-09-22T22:10:24.049" v="5194"/>
      <pc:docMkLst>
        <pc:docMk/>
      </pc:docMkLst>
      <pc:sldChg chg="addSp delSp modSp mod modTransition setBg addAnim delAnim modAnim">
        <pc:chgData name="Neyo Pin" userId="79c528af0adab5ca" providerId="LiveId" clId="{60682474-229F-4A82-976A-62E5493B5E58}" dt="2026-09-22T21:57:14.203" v="4991"/>
        <pc:sldMkLst>
          <pc:docMk/>
          <pc:sldMk cId="2603455706" sldId="256"/>
        </pc:sldMkLst>
        <pc:spChg chg="del">
          <ac:chgData name="Neyo Pin" userId="79c528af0adab5ca" providerId="LiveId" clId="{60682474-229F-4A82-976A-62E5493B5E58}" dt="2026-09-21T22:08:21.204" v="0" actId="478"/>
          <ac:spMkLst>
            <pc:docMk/>
            <pc:sldMk cId="2603455706" sldId="256"/>
            <ac:spMk id="2" creationId="{79F18FD1-A640-ABCF-5E82-20F96485EB7D}"/>
          </ac:spMkLst>
        </pc:spChg>
        <pc:spChg chg="mod ord">
          <ac:chgData name="Neyo Pin" userId="79c528af0adab5ca" providerId="LiveId" clId="{60682474-229F-4A82-976A-62E5493B5E58}" dt="2026-09-22T05:54:22.659" v="749" actId="1035"/>
          <ac:spMkLst>
            <pc:docMk/>
            <pc:sldMk cId="2603455706" sldId="256"/>
            <ac:spMk id="3" creationId="{44B93D1A-4E6C-8199-7F77-A05AA74E8F27}"/>
          </ac:spMkLst>
        </pc:spChg>
        <pc:spChg chg="add">
          <ac:chgData name="Neyo Pin" userId="79c528af0adab5ca" providerId="LiveId" clId="{60682474-229F-4A82-976A-62E5493B5E58}" dt="2026-09-22T05:51:14.033" v="724" actId="26606"/>
          <ac:spMkLst>
            <pc:docMk/>
            <pc:sldMk cId="2603455706" sldId="256"/>
            <ac:spMk id="10" creationId="{ECC07320-C2CA-4E29-8481-9D9E143C7788}"/>
          </ac:spMkLst>
        </pc:spChg>
        <pc:spChg chg="add">
          <ac:chgData name="Neyo Pin" userId="79c528af0adab5ca" providerId="LiveId" clId="{60682474-229F-4A82-976A-62E5493B5E58}" dt="2026-09-22T05:51:14.033" v="724" actId="26606"/>
          <ac:spMkLst>
            <pc:docMk/>
            <pc:sldMk cId="2603455706" sldId="256"/>
            <ac:spMk id="12" creationId="{178FB36B-5BFE-42CA-BC60-1115E0D95EEC}"/>
          </ac:spMkLst>
        </pc:spChg>
        <pc:picChg chg="add mod">
          <ac:chgData name="Neyo Pin" userId="79c528af0adab5ca" providerId="LiveId" clId="{60682474-229F-4A82-976A-62E5493B5E58}" dt="2026-09-22T05:51:14.033" v="724" actId="26606"/>
          <ac:picMkLst>
            <pc:docMk/>
            <pc:sldMk cId="2603455706" sldId="256"/>
            <ac:picMk id="5" creationId="{2D2C95E9-CD65-91CB-BEE0-597C75F9E657}"/>
          </ac:picMkLst>
        </pc:picChg>
      </pc:sldChg>
      <pc:sldChg chg="addSp delSp modSp new mod modTransition setBg addAnim delAnim modAnim">
        <pc:chgData name="Neyo Pin" userId="79c528af0adab5ca" providerId="LiveId" clId="{60682474-229F-4A82-976A-62E5493B5E58}" dt="2026-09-22T21:58:50.677" v="5013"/>
        <pc:sldMkLst>
          <pc:docMk/>
          <pc:sldMk cId="1598254742" sldId="264"/>
        </pc:sldMkLst>
        <pc:spChg chg="del">
          <ac:chgData name="Neyo Pin" userId="79c528af0adab5ca" providerId="LiveId" clId="{60682474-229F-4A82-976A-62E5493B5E58}" dt="2026-09-22T06:01:57.686" v="751" actId="478"/>
          <ac:spMkLst>
            <pc:docMk/>
            <pc:sldMk cId="1598254742" sldId="264"/>
            <ac:spMk id="2" creationId="{3B94068E-B826-7568-9C88-C5FC4E62D2C2}"/>
          </ac:spMkLst>
        </pc:spChg>
        <pc:spChg chg="mod ord">
          <ac:chgData name="Neyo Pin" userId="79c528af0adab5ca" providerId="LiveId" clId="{60682474-229F-4A82-976A-62E5493B5E58}" dt="2026-09-22T13:58:16.197" v="811" actId="207"/>
          <ac:spMkLst>
            <pc:docMk/>
            <pc:sldMk cId="1598254742" sldId="264"/>
            <ac:spMk id="3" creationId="{2DC582BC-DE25-0836-2D99-ED4897EA1E4D}"/>
          </ac:spMkLst>
        </pc:spChg>
        <pc:spChg chg="add del">
          <ac:chgData name="Neyo Pin" userId="79c528af0adab5ca" providerId="LiveId" clId="{60682474-229F-4A82-976A-62E5493B5E58}" dt="2026-09-22T07:05:58.385" v="802" actId="26606"/>
          <ac:spMkLst>
            <pc:docMk/>
            <pc:sldMk cId="1598254742" sldId="264"/>
            <ac:spMk id="10" creationId="{23E547B5-89CF-4EC0-96DE-25771AED0799}"/>
          </ac:spMkLst>
        </pc:spChg>
        <pc:spChg chg="add del">
          <ac:chgData name="Neyo Pin" userId="79c528af0adab5ca" providerId="LiveId" clId="{60682474-229F-4A82-976A-62E5493B5E58}" dt="2026-09-22T07:05:58.385" v="802" actId="26606"/>
          <ac:spMkLst>
            <pc:docMk/>
            <pc:sldMk cId="1598254742" sldId="264"/>
            <ac:spMk id="12" creationId="{3F0B8CEB-8279-4E5E-A0CE-1FC9F71736F2}"/>
          </ac:spMkLst>
        </pc:spChg>
        <pc:spChg chg="add">
          <ac:chgData name="Neyo Pin" userId="79c528af0adab5ca" providerId="LiveId" clId="{60682474-229F-4A82-976A-62E5493B5E58}" dt="2026-09-22T07:05:58.389" v="803" actId="26606"/>
          <ac:spMkLst>
            <pc:docMk/>
            <pc:sldMk cId="1598254742" sldId="264"/>
            <ac:spMk id="14" creationId="{04812C46-200A-4DEB-A05E-3ED6C68C2387}"/>
          </ac:spMkLst>
        </pc:spChg>
        <pc:spChg chg="add">
          <ac:chgData name="Neyo Pin" userId="79c528af0adab5ca" providerId="LiveId" clId="{60682474-229F-4A82-976A-62E5493B5E58}" dt="2026-09-22T07:05:58.389" v="803" actId="26606"/>
          <ac:spMkLst>
            <pc:docMk/>
            <pc:sldMk cId="1598254742" sldId="264"/>
            <ac:spMk id="15" creationId="{D1EA859B-E555-4109-94F3-6700E046E008}"/>
          </ac:spMkLst>
        </pc:spChg>
        <pc:picChg chg="add mod">
          <ac:chgData name="Neyo Pin" userId="79c528af0adab5ca" providerId="LiveId" clId="{60682474-229F-4A82-976A-62E5493B5E58}" dt="2026-09-22T07:05:58.389" v="803" actId="26606"/>
          <ac:picMkLst>
            <pc:docMk/>
            <pc:sldMk cId="1598254742" sldId="264"/>
            <ac:picMk id="5" creationId="{83B685B9-DD58-5DDF-F51F-6285B1D4EAA0}"/>
          </ac:picMkLst>
        </pc:picChg>
      </pc:sldChg>
      <pc:sldChg chg="addSp delSp modSp new mod modTransition setBg addAnim delAnim modAnim">
        <pc:chgData name="Neyo Pin" userId="79c528af0adab5ca" providerId="LiveId" clId="{60682474-229F-4A82-976A-62E5493B5E58}" dt="2026-09-22T22:01:08.022" v="5043"/>
        <pc:sldMkLst>
          <pc:docMk/>
          <pc:sldMk cId="1137206041" sldId="265"/>
        </pc:sldMkLst>
        <pc:spChg chg="del">
          <ac:chgData name="Neyo Pin" userId="79c528af0adab5ca" providerId="LiveId" clId="{60682474-229F-4A82-976A-62E5493B5E58}" dt="2026-09-22T13:58:27.862" v="813" actId="478"/>
          <ac:spMkLst>
            <pc:docMk/>
            <pc:sldMk cId="1137206041" sldId="265"/>
            <ac:spMk id="2" creationId="{33455917-417D-4A28-E9FE-86728300AABF}"/>
          </ac:spMkLst>
        </pc:spChg>
        <pc:spChg chg="mod">
          <ac:chgData name="Neyo Pin" userId="79c528af0adab5ca" providerId="LiveId" clId="{60682474-229F-4A82-976A-62E5493B5E58}" dt="2026-09-22T14:31:22.543" v="1308" actId="20577"/>
          <ac:spMkLst>
            <pc:docMk/>
            <pc:sldMk cId="1137206041" sldId="265"/>
            <ac:spMk id="3" creationId="{6E76CAD1-11C7-FAC4-7876-D545CC73FFA8}"/>
          </ac:spMkLst>
        </pc:spChg>
        <pc:spChg chg="add">
          <ac:chgData name="Neyo Pin" userId="79c528af0adab5ca" providerId="LiveId" clId="{60682474-229F-4A82-976A-62E5493B5E58}" dt="2026-09-22T14:28:47.455" v="1300" actId="26606"/>
          <ac:spMkLst>
            <pc:docMk/>
            <pc:sldMk cId="1137206041" sldId="265"/>
            <ac:spMk id="10" creationId="{D009D6D5-DAC2-4A8B-A17A-E206B9012D09}"/>
          </ac:spMkLst>
        </pc:spChg>
        <pc:picChg chg="add mod">
          <ac:chgData name="Neyo Pin" userId="79c528af0adab5ca" providerId="LiveId" clId="{60682474-229F-4A82-976A-62E5493B5E58}" dt="2026-09-22T14:28:47.455" v="1300" actId="26606"/>
          <ac:picMkLst>
            <pc:docMk/>
            <pc:sldMk cId="1137206041" sldId="265"/>
            <ac:picMk id="5" creationId="{B8CE8932-06E9-DC51-1EA7-16B4BC35A29D}"/>
          </ac:picMkLst>
        </pc:picChg>
      </pc:sldChg>
      <pc:sldChg chg="addSp delSp modSp new mod modTransition setBg addAnim delAnim modAnim">
        <pc:chgData name="Neyo Pin" userId="79c528af0adab5ca" providerId="LiveId" clId="{60682474-229F-4A82-976A-62E5493B5E58}" dt="2026-09-22T22:02:00.459" v="5055"/>
        <pc:sldMkLst>
          <pc:docMk/>
          <pc:sldMk cId="96842708" sldId="266"/>
        </pc:sldMkLst>
        <pc:spChg chg="del">
          <ac:chgData name="Neyo Pin" userId="79c528af0adab5ca" providerId="LiveId" clId="{60682474-229F-4A82-976A-62E5493B5E58}" dt="2026-09-22T17:20:45.723" v="1310" actId="478"/>
          <ac:spMkLst>
            <pc:docMk/>
            <pc:sldMk cId="96842708" sldId="266"/>
            <ac:spMk id="2" creationId="{91F1B02C-2938-AB0A-39CC-7F12BC33E2A4}"/>
          </ac:spMkLst>
        </pc:spChg>
        <pc:spChg chg="mod ord">
          <ac:chgData name="Neyo Pin" userId="79c528af0adab5ca" providerId="LiveId" clId="{60682474-229F-4A82-976A-62E5493B5E58}" dt="2026-09-22T17:31:08.831" v="1375" actId="1038"/>
          <ac:spMkLst>
            <pc:docMk/>
            <pc:sldMk cId="96842708" sldId="266"/>
            <ac:spMk id="3" creationId="{AC3D0C55-A5BC-981B-FC02-59A410FE1F9F}"/>
          </ac:spMkLst>
        </pc:spChg>
        <pc:spChg chg="add">
          <ac:chgData name="Neyo Pin" userId="79c528af0adab5ca" providerId="LiveId" clId="{60682474-229F-4A82-976A-62E5493B5E58}" dt="2026-09-22T17:27:02.447" v="1327" actId="26606"/>
          <ac:spMkLst>
            <pc:docMk/>
            <pc:sldMk cId="96842708" sldId="266"/>
            <ac:spMk id="10" creationId="{23E547B5-89CF-4EC0-96DE-25771AED0799}"/>
          </ac:spMkLst>
        </pc:spChg>
        <pc:spChg chg="add">
          <ac:chgData name="Neyo Pin" userId="79c528af0adab5ca" providerId="LiveId" clId="{60682474-229F-4A82-976A-62E5493B5E58}" dt="2026-09-22T17:27:02.447" v="1327" actId="26606"/>
          <ac:spMkLst>
            <pc:docMk/>
            <pc:sldMk cId="96842708" sldId="266"/>
            <ac:spMk id="12" creationId="{3F0B8CEB-8279-4E5E-A0CE-1FC9F71736F2}"/>
          </ac:spMkLst>
        </pc:spChg>
        <pc:picChg chg="add mod">
          <ac:chgData name="Neyo Pin" userId="79c528af0adab5ca" providerId="LiveId" clId="{60682474-229F-4A82-976A-62E5493B5E58}" dt="2026-09-22T17:27:02.447" v="1327" actId="26606"/>
          <ac:picMkLst>
            <pc:docMk/>
            <pc:sldMk cId="96842708" sldId="266"/>
            <ac:picMk id="5" creationId="{96D12D7C-29EC-F994-B608-29BDBDF33297}"/>
          </ac:picMkLst>
        </pc:picChg>
      </pc:sldChg>
      <pc:sldChg chg="addSp delSp modSp new mod modTransition setBg addAnim delAnim modAnim">
        <pc:chgData name="Neyo Pin" userId="79c528af0adab5ca" providerId="LiveId" clId="{60682474-229F-4A82-976A-62E5493B5E58}" dt="2026-09-22T22:04:09.651" v="5084"/>
        <pc:sldMkLst>
          <pc:docMk/>
          <pc:sldMk cId="2805434964" sldId="267"/>
        </pc:sldMkLst>
        <pc:spChg chg="del">
          <ac:chgData name="Neyo Pin" userId="79c528af0adab5ca" providerId="LiveId" clId="{60682474-229F-4A82-976A-62E5493B5E58}" dt="2026-09-22T17:31:48.263" v="1377" actId="478"/>
          <ac:spMkLst>
            <pc:docMk/>
            <pc:sldMk cId="2805434964" sldId="267"/>
            <ac:spMk id="2" creationId="{1474ED49-868B-31A4-CC59-E6FEB14A01ED}"/>
          </ac:spMkLst>
        </pc:spChg>
        <pc:spChg chg="mod ord">
          <ac:chgData name="Neyo Pin" userId="79c528af0adab5ca" providerId="LiveId" clId="{60682474-229F-4A82-976A-62E5493B5E58}" dt="2026-09-22T18:56:36.057" v="1737" actId="20577"/>
          <ac:spMkLst>
            <pc:docMk/>
            <pc:sldMk cId="2805434964" sldId="267"/>
            <ac:spMk id="3" creationId="{5E16591A-6618-CB39-7FDE-892F1EF6F5A7}"/>
          </ac:spMkLst>
        </pc:spChg>
        <pc:spChg chg="add del">
          <ac:chgData name="Neyo Pin" userId="79c528af0adab5ca" providerId="LiveId" clId="{60682474-229F-4A82-976A-62E5493B5E58}" dt="2026-09-22T18:54:03.993" v="1703" actId="26606"/>
          <ac:spMkLst>
            <pc:docMk/>
            <pc:sldMk cId="2805434964" sldId="267"/>
            <ac:spMk id="10" creationId="{04812C46-200A-4DEB-A05E-3ED6C68C2387}"/>
          </ac:spMkLst>
        </pc:spChg>
        <pc:spChg chg="add del">
          <ac:chgData name="Neyo Pin" userId="79c528af0adab5ca" providerId="LiveId" clId="{60682474-229F-4A82-976A-62E5493B5E58}" dt="2026-09-22T18:54:03.993" v="1703" actId="26606"/>
          <ac:spMkLst>
            <pc:docMk/>
            <pc:sldMk cId="2805434964" sldId="267"/>
            <ac:spMk id="12" creationId="{D1EA859B-E555-4109-94F3-6700E046E008}"/>
          </ac:spMkLst>
        </pc:spChg>
        <pc:spChg chg="add">
          <ac:chgData name="Neyo Pin" userId="79c528af0adab5ca" providerId="LiveId" clId="{60682474-229F-4A82-976A-62E5493B5E58}" dt="2026-09-22T18:54:03.993" v="1703" actId="26606"/>
          <ac:spMkLst>
            <pc:docMk/>
            <pc:sldMk cId="2805434964" sldId="267"/>
            <ac:spMk id="17" creationId="{04812C46-200A-4DEB-A05E-3ED6C68C2387}"/>
          </ac:spMkLst>
        </pc:spChg>
        <pc:spChg chg="add">
          <ac:chgData name="Neyo Pin" userId="79c528af0adab5ca" providerId="LiveId" clId="{60682474-229F-4A82-976A-62E5493B5E58}" dt="2026-09-22T18:54:03.993" v="1703" actId="26606"/>
          <ac:spMkLst>
            <pc:docMk/>
            <pc:sldMk cId="2805434964" sldId="267"/>
            <ac:spMk id="19" creationId="{D1EA859B-E555-4109-94F3-6700E046E008}"/>
          </ac:spMkLst>
        </pc:spChg>
        <pc:picChg chg="add del mod">
          <ac:chgData name="Neyo Pin" userId="79c528af0adab5ca" providerId="LiveId" clId="{60682474-229F-4A82-976A-62E5493B5E58}" dt="2026-09-22T18:53:44.519" v="1700" actId="478"/>
          <ac:picMkLst>
            <pc:docMk/>
            <pc:sldMk cId="2805434964" sldId="267"/>
            <ac:picMk id="5" creationId="{D0F81A35-FB89-EBFC-0F23-276DB892B294}"/>
          </ac:picMkLst>
        </pc:picChg>
        <pc:picChg chg="add mod">
          <ac:chgData name="Neyo Pin" userId="79c528af0adab5ca" providerId="LiveId" clId="{60682474-229F-4A82-976A-62E5493B5E58}" dt="2026-09-22T18:54:03.993" v="1703" actId="26606"/>
          <ac:picMkLst>
            <pc:docMk/>
            <pc:sldMk cId="2805434964" sldId="267"/>
            <ac:picMk id="7" creationId="{82C45679-EC6A-6D93-3491-4054A807327D}"/>
          </ac:picMkLst>
        </pc:picChg>
      </pc:sldChg>
      <pc:sldChg chg="addSp delSp modSp new mod modTransition setBg addAnim delAnim modAnim">
        <pc:chgData name="Neyo Pin" userId="79c528af0adab5ca" providerId="LiveId" clId="{60682474-229F-4A82-976A-62E5493B5E58}" dt="2026-09-22T22:05:24.113" v="5101"/>
        <pc:sldMkLst>
          <pc:docMk/>
          <pc:sldMk cId="2180563967" sldId="268"/>
        </pc:sldMkLst>
        <pc:spChg chg="del">
          <ac:chgData name="Neyo Pin" userId="79c528af0adab5ca" providerId="LiveId" clId="{60682474-229F-4A82-976A-62E5493B5E58}" dt="2026-09-22T18:40:59.768" v="1390" actId="478"/>
          <ac:spMkLst>
            <pc:docMk/>
            <pc:sldMk cId="2180563967" sldId="268"/>
            <ac:spMk id="2" creationId="{8F5A40E0-B20C-F590-7B64-60FCF433055D}"/>
          </ac:spMkLst>
        </pc:spChg>
        <pc:spChg chg="mod ord">
          <ac:chgData name="Neyo Pin" userId="79c528af0adab5ca" providerId="LiveId" clId="{60682474-229F-4A82-976A-62E5493B5E58}" dt="2026-09-22T21:00:36.381" v="3421" actId="208"/>
          <ac:spMkLst>
            <pc:docMk/>
            <pc:sldMk cId="2180563967" sldId="268"/>
            <ac:spMk id="3" creationId="{E2F189D6-11D4-2E5C-CC5C-3C164563AC8A}"/>
          </ac:spMkLst>
        </pc:spChg>
        <pc:spChg chg="add del">
          <ac:chgData name="Neyo Pin" userId="79c528af0adab5ca" providerId="LiveId" clId="{60682474-229F-4A82-976A-62E5493B5E58}" dt="2026-09-22T20:59:40.995" v="3413" actId="26606"/>
          <ac:spMkLst>
            <pc:docMk/>
            <pc:sldMk cId="2180563967" sldId="268"/>
            <ac:spMk id="10" creationId="{D009D6D5-DAC2-4A8B-A17A-E206B9012D09}"/>
          </ac:spMkLst>
        </pc:spChg>
        <pc:spChg chg="add">
          <ac:chgData name="Neyo Pin" userId="79c528af0adab5ca" providerId="LiveId" clId="{60682474-229F-4A82-976A-62E5493B5E58}" dt="2026-09-22T20:59:40.995" v="3413" actId="26606"/>
          <ac:spMkLst>
            <pc:docMk/>
            <pc:sldMk cId="2180563967" sldId="268"/>
            <ac:spMk id="15" creationId="{04812C46-200A-4DEB-A05E-3ED6C68C2387}"/>
          </ac:spMkLst>
        </pc:spChg>
        <pc:spChg chg="add">
          <ac:chgData name="Neyo Pin" userId="79c528af0adab5ca" providerId="LiveId" clId="{60682474-229F-4A82-976A-62E5493B5E58}" dt="2026-09-22T20:59:40.995" v="3413" actId="26606"/>
          <ac:spMkLst>
            <pc:docMk/>
            <pc:sldMk cId="2180563967" sldId="268"/>
            <ac:spMk id="17" creationId="{D1EA859B-E555-4109-94F3-6700E046E008}"/>
          </ac:spMkLst>
        </pc:spChg>
        <pc:picChg chg="add del mod">
          <ac:chgData name="Neyo Pin" userId="79c528af0adab5ca" providerId="LiveId" clId="{60682474-229F-4A82-976A-62E5493B5E58}" dt="2026-09-22T20:59:19.361" v="3410" actId="478"/>
          <ac:picMkLst>
            <pc:docMk/>
            <pc:sldMk cId="2180563967" sldId="268"/>
            <ac:picMk id="5" creationId="{FD147A50-115F-5811-919C-843B077F7773}"/>
          </ac:picMkLst>
        </pc:picChg>
        <pc:picChg chg="add mod">
          <ac:chgData name="Neyo Pin" userId="79c528af0adab5ca" providerId="LiveId" clId="{60682474-229F-4A82-976A-62E5493B5E58}" dt="2026-09-22T20:59:40.995" v="3413" actId="26606"/>
          <ac:picMkLst>
            <pc:docMk/>
            <pc:sldMk cId="2180563967" sldId="268"/>
            <ac:picMk id="7" creationId="{72974CDA-E718-5005-A2A1-F03C7FFC43E9}"/>
          </ac:picMkLst>
        </pc:picChg>
      </pc:sldChg>
      <pc:sldChg chg="addSp delSp modSp new mod modTransition setBg addAnim delAnim modAnim">
        <pc:chgData name="Neyo Pin" userId="79c528af0adab5ca" providerId="LiveId" clId="{60682474-229F-4A82-976A-62E5493B5E58}" dt="2026-09-22T22:06:56.383" v="5130"/>
        <pc:sldMkLst>
          <pc:docMk/>
          <pc:sldMk cId="3278126473" sldId="269"/>
        </pc:sldMkLst>
        <pc:spChg chg="del">
          <ac:chgData name="Neyo Pin" userId="79c528af0adab5ca" providerId="LiveId" clId="{60682474-229F-4A82-976A-62E5493B5E58}" dt="2026-09-22T19:30:07.394" v="1763" actId="478"/>
          <ac:spMkLst>
            <pc:docMk/>
            <pc:sldMk cId="3278126473" sldId="269"/>
            <ac:spMk id="2" creationId="{668AC992-D632-F214-7A88-E7E2BB33B947}"/>
          </ac:spMkLst>
        </pc:spChg>
        <pc:spChg chg="mod ord">
          <ac:chgData name="Neyo Pin" userId="79c528af0adab5ca" providerId="LiveId" clId="{60682474-229F-4A82-976A-62E5493B5E58}" dt="2026-09-22T20:00:35.651" v="2365" actId="207"/>
          <ac:spMkLst>
            <pc:docMk/>
            <pc:sldMk cId="3278126473" sldId="269"/>
            <ac:spMk id="3" creationId="{E9744417-9798-99F4-2C86-10F80C99C988}"/>
          </ac:spMkLst>
        </pc:spChg>
        <pc:spChg chg="add">
          <ac:chgData name="Neyo Pin" userId="79c528af0adab5ca" providerId="LiveId" clId="{60682474-229F-4A82-976A-62E5493B5E58}" dt="2026-09-22T19:58:38.869" v="2356" actId="26606"/>
          <ac:spMkLst>
            <pc:docMk/>
            <pc:sldMk cId="3278126473" sldId="269"/>
            <ac:spMk id="10" creationId="{04812C46-200A-4DEB-A05E-3ED6C68C2387}"/>
          </ac:spMkLst>
        </pc:spChg>
        <pc:spChg chg="add">
          <ac:chgData name="Neyo Pin" userId="79c528af0adab5ca" providerId="LiveId" clId="{60682474-229F-4A82-976A-62E5493B5E58}" dt="2026-09-22T19:58:38.869" v="2356" actId="26606"/>
          <ac:spMkLst>
            <pc:docMk/>
            <pc:sldMk cId="3278126473" sldId="269"/>
            <ac:spMk id="12" creationId="{D1EA859B-E555-4109-94F3-6700E046E008}"/>
          </ac:spMkLst>
        </pc:spChg>
        <pc:picChg chg="add del mod">
          <ac:chgData name="Neyo Pin" userId="79c528af0adab5ca" providerId="LiveId" clId="{60682474-229F-4A82-976A-62E5493B5E58}" dt="2026-09-22T21:01:09.513" v="3422" actId="478"/>
          <ac:picMkLst>
            <pc:docMk/>
            <pc:sldMk cId="3278126473" sldId="269"/>
            <ac:picMk id="5" creationId="{EE8FE86A-6C66-29E7-6CB7-EEC0CBE64EDB}"/>
          </ac:picMkLst>
        </pc:picChg>
        <pc:picChg chg="add mod">
          <ac:chgData name="Neyo Pin" userId="79c528af0adab5ca" providerId="LiveId" clId="{60682474-229F-4A82-976A-62E5493B5E58}" dt="2026-09-22T21:01:44.772" v="3442" actId="14861"/>
          <ac:picMkLst>
            <pc:docMk/>
            <pc:sldMk cId="3278126473" sldId="269"/>
            <ac:picMk id="7" creationId="{C0372FD1-0908-12A9-5E14-3E43088861B9}"/>
          </ac:picMkLst>
        </pc:picChg>
      </pc:sldChg>
      <pc:sldChg chg="addSp delSp modSp new mod modTransition setBg addAnim delAnim modAnim">
        <pc:chgData name="Neyo Pin" userId="79c528af0adab5ca" providerId="LiveId" clId="{60682474-229F-4A82-976A-62E5493B5E58}" dt="2026-09-22T22:08:24.991" v="5151"/>
        <pc:sldMkLst>
          <pc:docMk/>
          <pc:sldMk cId="2468433292" sldId="270"/>
        </pc:sldMkLst>
        <pc:spChg chg="del">
          <ac:chgData name="Neyo Pin" userId="79c528af0adab5ca" providerId="LiveId" clId="{60682474-229F-4A82-976A-62E5493B5E58}" dt="2026-09-22T20:01:32.818" v="2367" actId="478"/>
          <ac:spMkLst>
            <pc:docMk/>
            <pc:sldMk cId="2468433292" sldId="270"/>
            <ac:spMk id="2" creationId="{B77E62DA-2D39-3CEB-BCFA-3254818843B8}"/>
          </ac:spMkLst>
        </pc:spChg>
        <pc:spChg chg="mod ord">
          <ac:chgData name="Neyo Pin" userId="79c528af0adab5ca" providerId="LiveId" clId="{60682474-229F-4A82-976A-62E5493B5E58}" dt="2026-09-22T21:45:10.090" v="4961" actId="20577"/>
          <ac:spMkLst>
            <pc:docMk/>
            <pc:sldMk cId="2468433292" sldId="270"/>
            <ac:spMk id="3" creationId="{D48929B1-8192-79DF-5790-9DB4956F6B43}"/>
          </ac:spMkLst>
        </pc:spChg>
        <pc:picChg chg="add mod">
          <ac:chgData name="Neyo Pin" userId="79c528af0adab5ca" providerId="LiveId" clId="{60682474-229F-4A82-976A-62E5493B5E58}" dt="2026-09-22T21:16:09.067" v="3780" actId="14100"/>
          <ac:picMkLst>
            <pc:docMk/>
            <pc:sldMk cId="2468433292" sldId="270"/>
            <ac:picMk id="5" creationId="{93A636FE-CDB9-58AB-8BF1-FC9FF12C96AF}"/>
          </ac:picMkLst>
        </pc:picChg>
      </pc:sldChg>
      <pc:sldChg chg="addSp delSp modSp new mod modTransition setBg addAnim delAnim modAnim">
        <pc:chgData name="Neyo Pin" userId="79c528af0adab5ca" providerId="LiveId" clId="{60682474-229F-4A82-976A-62E5493B5E58}" dt="2026-09-22T22:10:24.049" v="5194"/>
        <pc:sldMkLst>
          <pc:docMk/>
          <pc:sldMk cId="1257916178" sldId="271"/>
        </pc:sldMkLst>
        <pc:spChg chg="del">
          <ac:chgData name="Neyo Pin" userId="79c528af0adab5ca" providerId="LiveId" clId="{60682474-229F-4A82-976A-62E5493B5E58}" dt="2026-09-22T21:19:17.163" v="3786" actId="478"/>
          <ac:spMkLst>
            <pc:docMk/>
            <pc:sldMk cId="1257916178" sldId="271"/>
            <ac:spMk id="2" creationId="{74B56A2F-5EC7-4E96-EEFE-5C0B82E1D98C}"/>
          </ac:spMkLst>
        </pc:spChg>
        <pc:spChg chg="mod ord">
          <ac:chgData name="Neyo Pin" userId="79c528af0adab5ca" providerId="LiveId" clId="{60682474-229F-4A82-976A-62E5493B5E58}" dt="2026-09-22T21:54:49.690" v="4969" actId="14100"/>
          <ac:spMkLst>
            <pc:docMk/>
            <pc:sldMk cId="1257916178" sldId="271"/>
            <ac:spMk id="3" creationId="{5885682D-18AF-6FF7-A497-FC501397900D}"/>
          </ac:spMkLst>
        </pc:spChg>
        <pc:spChg chg="add">
          <ac:chgData name="Neyo Pin" userId="79c528af0adab5ca" providerId="LiveId" clId="{60682474-229F-4A82-976A-62E5493B5E58}" dt="2026-09-22T21:54:20.891" v="4964" actId="26606"/>
          <ac:spMkLst>
            <pc:docMk/>
            <pc:sldMk cId="1257916178" sldId="271"/>
            <ac:spMk id="12" creationId="{04812C46-200A-4DEB-A05E-3ED6C68C2387}"/>
          </ac:spMkLst>
        </pc:spChg>
        <pc:spChg chg="add">
          <ac:chgData name="Neyo Pin" userId="79c528af0adab5ca" providerId="LiveId" clId="{60682474-229F-4A82-976A-62E5493B5E58}" dt="2026-09-22T21:54:20.891" v="4964" actId="26606"/>
          <ac:spMkLst>
            <pc:docMk/>
            <pc:sldMk cId="1257916178" sldId="271"/>
            <ac:spMk id="14" creationId="{D1EA859B-E555-4109-94F3-6700E046E008}"/>
          </ac:spMkLst>
        </pc:spChg>
        <pc:picChg chg="add del mod">
          <ac:chgData name="Neyo Pin" userId="79c528af0adab5ca" providerId="LiveId" clId="{60682474-229F-4A82-976A-62E5493B5E58}" dt="2026-09-22T21:39:03.576" v="4937" actId="931"/>
          <ac:picMkLst>
            <pc:docMk/>
            <pc:sldMk cId="1257916178" sldId="271"/>
            <ac:picMk id="5" creationId="{3E14E572-076E-C4B9-AC04-0A69EFAC80C4}"/>
          </ac:picMkLst>
        </pc:picChg>
        <pc:picChg chg="add mod">
          <ac:chgData name="Neyo Pin" userId="79c528af0adab5ca" providerId="LiveId" clId="{60682474-229F-4A82-976A-62E5493B5E58}" dt="2026-09-22T21:54:20.891" v="4964" actId="26606"/>
          <ac:picMkLst>
            <pc:docMk/>
            <pc:sldMk cId="1257916178" sldId="271"/>
            <ac:picMk id="7" creationId="{DCC0FEB0-4228-DF38-7BBC-80E0F267519D}"/>
          </ac:picMkLst>
        </pc:picChg>
      </pc:sldChg>
      <pc:sldChg chg="addSp delSp modSp new mod modTransition">
        <pc:chgData name="Neyo Pin" userId="79c528af0adab5ca" providerId="LiveId" clId="{60682474-229F-4A82-976A-62E5493B5E58}" dt="2026-09-22T22:08:53.879" v="5158"/>
        <pc:sldMkLst>
          <pc:docMk/>
          <pc:sldMk cId="2280075431" sldId="272"/>
        </pc:sldMkLst>
        <pc:spChg chg="del">
          <ac:chgData name="Neyo Pin" userId="79c528af0adab5ca" providerId="LiveId" clId="{60682474-229F-4A82-976A-62E5493B5E58}" dt="2026-09-22T21:39:14.991" v="4940"/>
          <ac:spMkLst>
            <pc:docMk/>
            <pc:sldMk cId="2280075431" sldId="272"/>
            <ac:spMk id="3" creationId="{7506C701-1BF5-29C4-F194-700FCE75D298}"/>
          </ac:spMkLst>
        </pc:spChg>
        <pc:picChg chg="add mod ord">
          <ac:chgData name="Neyo Pin" userId="79c528af0adab5ca" providerId="LiveId" clId="{60682474-229F-4A82-976A-62E5493B5E58}" dt="2026-09-22T21:39:43.163" v="4945" actId="14100"/>
          <ac:picMkLst>
            <pc:docMk/>
            <pc:sldMk cId="2280075431" sldId="272"/>
            <ac:picMk id="5" creationId="{1B556623-5A18-A508-8E70-EBCEC5AECF4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3B51C2-DA85-72C7-CFEC-AF858A33187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B4F7D388-CD75-5D86-6A7F-6221FE54E6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C65E6D4F-5414-6EE2-182E-95AA4F7EA878}"/>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5" name="Marcador de pie de página 4">
            <a:extLst>
              <a:ext uri="{FF2B5EF4-FFF2-40B4-BE49-F238E27FC236}">
                <a16:creationId xmlns:a16="http://schemas.microsoft.com/office/drawing/2014/main" id="{737237E3-831E-4E4E-DC7A-41076448703A}"/>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96E1032-7BB4-8392-DC37-428B2203BDDE}"/>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1004651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9AE20-2841-718F-D9E8-4948FB70D7E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F577D20-459B-984E-4F80-BC0253B9528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732FFB5-46C2-BCCA-B09C-572ED9749FE7}"/>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5" name="Marcador de pie de página 4">
            <a:extLst>
              <a:ext uri="{FF2B5EF4-FFF2-40B4-BE49-F238E27FC236}">
                <a16:creationId xmlns:a16="http://schemas.microsoft.com/office/drawing/2014/main" id="{4E6F3A57-8E38-AB05-8245-A4B4A507277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A79A468-76C4-72E3-5E0B-3C675F6D8E8A}"/>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250036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BEA291-66F7-CCCF-0D88-1C2F18B2AFA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1D401E1-8455-A6C2-F4E3-83AAAF495C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F377B0-DA87-CC63-0FAA-7CD877D5865E}"/>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5" name="Marcador de pie de página 4">
            <a:extLst>
              <a:ext uri="{FF2B5EF4-FFF2-40B4-BE49-F238E27FC236}">
                <a16:creationId xmlns:a16="http://schemas.microsoft.com/office/drawing/2014/main" id="{9A6E2ED9-0F68-2A79-2AB7-7BED786E811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4F75761-1401-9BBA-1AD8-74E9A6DE14D4}"/>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1114005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58586-F69B-98AE-BF3F-7E5C46D7CF0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97C7510-DCCD-5259-E363-BA057E0867B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E3413B39-A25D-7CDB-F72D-BAC63693093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115216C0-AEC5-8C0B-7700-166E7D7DBE40}"/>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6" name="Marcador de pie de página 5">
            <a:extLst>
              <a:ext uri="{FF2B5EF4-FFF2-40B4-BE49-F238E27FC236}">
                <a16:creationId xmlns:a16="http://schemas.microsoft.com/office/drawing/2014/main" id="{D4B2CED7-E1AC-C970-049A-6DA4C20ED53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00E69121-FF3E-4552-6CF2-FDF00BFC2688}"/>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3488018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669BAD-CB5A-5A54-F582-E44448321A5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478083E0-48AF-8E45-1558-BBA11E794A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9F951F2-48F6-5A22-CDFA-F3D7816243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3F4C80C8-0129-3447-E9B0-86DF2B1A45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46C712C-BB2B-3BA4-596C-B8998A02D9B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07177161-78B2-9E58-EC36-52AE5A433ED4}"/>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8" name="Marcador de pie de página 7">
            <a:extLst>
              <a:ext uri="{FF2B5EF4-FFF2-40B4-BE49-F238E27FC236}">
                <a16:creationId xmlns:a16="http://schemas.microsoft.com/office/drawing/2014/main" id="{A0F37D9D-B13A-B6CD-5950-B42723687E8A}"/>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DA344EAE-5DBC-A60E-7D90-5FF74025816B}"/>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1619216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CFF70-117C-0469-8427-E0F877B3754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0F4123D3-A2CA-DB63-AE62-D8DA4535EC71}"/>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4" name="Marcador de pie de página 3">
            <a:extLst>
              <a:ext uri="{FF2B5EF4-FFF2-40B4-BE49-F238E27FC236}">
                <a16:creationId xmlns:a16="http://schemas.microsoft.com/office/drawing/2014/main" id="{CD8E0FC6-9B2F-3431-9C06-9C5F90FC4AED}"/>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6B7CD55B-0EE6-FB1D-22E1-B6B5082EC29A}"/>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425148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0D17AA5-4B39-012F-1562-8653901E9DDD}"/>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3" name="Marcador de pie de página 2">
            <a:extLst>
              <a:ext uri="{FF2B5EF4-FFF2-40B4-BE49-F238E27FC236}">
                <a16:creationId xmlns:a16="http://schemas.microsoft.com/office/drawing/2014/main" id="{2D06F765-78FB-B50A-D4FE-020C2BFC591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B1F6B6EB-892D-DCF4-85AE-3C8FCC037BD0}"/>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404830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8A740-8B0D-2D99-E544-CE4EDBA7C65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8A7D05B-B3D0-09D4-665A-D966CC7C72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BA8E2B63-E159-41C2-0C19-6DD419F088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2EB6F2E-6E0B-7772-9039-7793CA2C09CB}"/>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6" name="Marcador de pie de página 5">
            <a:extLst>
              <a:ext uri="{FF2B5EF4-FFF2-40B4-BE49-F238E27FC236}">
                <a16:creationId xmlns:a16="http://schemas.microsoft.com/office/drawing/2014/main" id="{A108912C-EFE2-B4E5-4C44-F9BE614D39C9}"/>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8D66105-0586-DBBE-D97C-FA3332ACC121}"/>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173221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08FB62-2306-C358-CB9C-8FD69A1A651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3923CC7A-1DE8-1CE5-1EB9-3AC6A10ED0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0888FA27-016A-AFE3-0D3F-7E3C47EAE2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3A71292-2667-6357-0AA9-B81F1C12A935}"/>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6" name="Marcador de pie de página 5">
            <a:extLst>
              <a:ext uri="{FF2B5EF4-FFF2-40B4-BE49-F238E27FC236}">
                <a16:creationId xmlns:a16="http://schemas.microsoft.com/office/drawing/2014/main" id="{42D765A3-747E-325F-3BD3-16F12E06018A}"/>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ABB5BEBD-2A4E-BDBD-9E06-E7F70297721A}"/>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2081726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26FAF0-8E8D-F5F0-4F15-8C984DB52D7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D99FB8CC-8A88-3F91-6598-1D46E74C794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5D9FC411-1656-8C5A-6829-BB2DB578AB5A}"/>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5" name="Marcador de pie de página 4">
            <a:extLst>
              <a:ext uri="{FF2B5EF4-FFF2-40B4-BE49-F238E27FC236}">
                <a16:creationId xmlns:a16="http://schemas.microsoft.com/office/drawing/2014/main" id="{2FC9D97C-AF63-7A6D-6BD8-D210DA44F988}"/>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2E0207BE-B61E-3627-A311-79CBB8E918AE}"/>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324968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EAC79CA-7E03-DB81-D8FA-BD3A0FC7569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59AE17C-1205-A4E0-4E4F-12A564934D5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4DA7CC6-CE41-0297-25BE-9B357F439983}"/>
              </a:ext>
            </a:extLst>
          </p:cNvPr>
          <p:cNvSpPr>
            <a:spLocks noGrp="1"/>
          </p:cNvSpPr>
          <p:nvPr>
            <p:ph type="dt" sz="half" idx="10"/>
          </p:nvPr>
        </p:nvSpPr>
        <p:spPr/>
        <p:txBody>
          <a:bodyPr/>
          <a:lstStyle/>
          <a:p>
            <a:fld id="{6F68BCD4-09B6-4A5B-AAEE-05A4465D792E}" type="datetimeFigureOut">
              <a:rPr lang="en-US" smtClean="0"/>
              <a:t>9/22/2026</a:t>
            </a:fld>
            <a:endParaRPr lang="en-US"/>
          </a:p>
        </p:txBody>
      </p:sp>
      <p:sp>
        <p:nvSpPr>
          <p:cNvPr id="5" name="Marcador de pie de página 4">
            <a:extLst>
              <a:ext uri="{FF2B5EF4-FFF2-40B4-BE49-F238E27FC236}">
                <a16:creationId xmlns:a16="http://schemas.microsoft.com/office/drawing/2014/main" id="{D3E89CFE-B29E-6482-4ED0-9F53191AAF1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595CA2F-F0FF-A4E6-56DC-CCCD00195A59}"/>
              </a:ext>
            </a:extLst>
          </p:cNvPr>
          <p:cNvSpPr>
            <a:spLocks noGrp="1"/>
          </p:cNvSpPr>
          <p:nvPr>
            <p:ph type="sldNum" sz="quarter" idx="12"/>
          </p:nvPr>
        </p:nvSpPr>
        <p:spPr/>
        <p:txBody>
          <a:bodyPr/>
          <a:lstStyle/>
          <a:p>
            <a:fld id="{60A8BFCF-572C-4A73-A9F7-252648B0992E}" type="slidenum">
              <a:rPr lang="en-US" smtClean="0"/>
              <a:t>‹Nº›</a:t>
            </a:fld>
            <a:endParaRPr lang="en-US"/>
          </a:p>
        </p:txBody>
      </p:sp>
    </p:spTree>
    <p:extLst>
      <p:ext uri="{BB962C8B-B14F-4D97-AF65-F5344CB8AC3E}">
        <p14:creationId xmlns:p14="http://schemas.microsoft.com/office/powerpoint/2010/main" val="90683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95DB635-DF23-C6C0-FE70-53630F5FBB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1C994EEB-83F7-B5F6-0ECE-7C04ACB31A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C9AD473-8420-075A-2E36-E4AA3AFBAC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68BCD4-09B6-4A5B-AAEE-05A4465D792E}" type="datetimeFigureOut">
              <a:rPr lang="en-US" smtClean="0"/>
              <a:t>9/22/2026</a:t>
            </a:fld>
            <a:endParaRPr lang="en-US"/>
          </a:p>
        </p:txBody>
      </p:sp>
      <p:sp>
        <p:nvSpPr>
          <p:cNvPr id="5" name="Marcador de pie de página 4">
            <a:extLst>
              <a:ext uri="{FF2B5EF4-FFF2-40B4-BE49-F238E27FC236}">
                <a16:creationId xmlns:a16="http://schemas.microsoft.com/office/drawing/2014/main" id="{ACC9A717-BF06-D3AB-ED2F-2676DE85B7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C3592217-4071-93A1-D2B1-784558D77D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A8BFCF-572C-4A73-A9F7-252648B0992E}" type="slidenum">
              <a:rPr lang="en-US" smtClean="0"/>
              <a:t>‹Nº›</a:t>
            </a:fld>
            <a:endParaRPr lang="en-US"/>
          </a:p>
        </p:txBody>
      </p:sp>
    </p:spTree>
    <p:extLst>
      <p:ext uri="{BB962C8B-B14F-4D97-AF65-F5344CB8AC3E}">
        <p14:creationId xmlns:p14="http://schemas.microsoft.com/office/powerpoint/2010/main" val="305604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2D2C95E9-CD65-91CB-BEE0-597C75F9E657}"/>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2522358"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44B93D1A-4E6C-8199-7F77-A05AA74E8F27}"/>
              </a:ext>
            </a:extLst>
          </p:cNvPr>
          <p:cNvSpPr>
            <a:spLocks noGrp="1"/>
          </p:cNvSpPr>
          <p:nvPr>
            <p:ph type="subTitle" idx="1"/>
          </p:nvPr>
        </p:nvSpPr>
        <p:spPr>
          <a:xfrm>
            <a:off x="163960" y="57808"/>
            <a:ext cx="6041347" cy="6552149"/>
          </a:xfrm>
          <a:noFill/>
        </p:spPr>
        <p:txBody>
          <a:bodyPr>
            <a:noAutofit/>
          </a:bodyPr>
          <a:lstStyle/>
          <a:p>
            <a:pPr algn="l"/>
            <a:r>
              <a:rPr lang="es-EC" sz="2800" b="1" i="1" dirty="0">
                <a:solidFill>
                  <a:srgbClr val="003366"/>
                </a:solidFill>
                <a:effectLst>
                  <a:outerShdw blurRad="38100" dist="38100" dir="2700000" algn="tl">
                    <a:srgbClr val="000000">
                      <a:alpha val="43137"/>
                    </a:srgbClr>
                  </a:outerShdw>
                </a:effectLst>
                <a:latin typeface="Maiandra GD" panose="020E0502030308020204" pitchFamily="34" charset="0"/>
              </a:rPr>
              <a:t>SILENCIO EN EL CIELO…, ESTRUENDO EN LA TIERRA      </a:t>
            </a:r>
            <a:r>
              <a:rPr lang="es-EC" sz="2800" b="1" dirty="0">
                <a:solidFill>
                  <a:srgbClr val="003366"/>
                </a:solidFill>
                <a:effectLst>
                  <a:outerShdw blurRad="38100" dist="38100" dir="2700000" algn="tl">
                    <a:srgbClr val="000000">
                      <a:alpha val="43137"/>
                    </a:srgbClr>
                  </a:outerShdw>
                </a:effectLst>
                <a:latin typeface="Maiandra GD" panose="020E0502030308020204" pitchFamily="34" charset="0"/>
              </a:rPr>
              <a:t>(</a:t>
            </a:r>
            <a:r>
              <a:rPr lang="es-EC"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Ap.8:1-5</a:t>
            </a:r>
            <a:r>
              <a:rPr lang="es-EC" sz="2800" b="1" dirty="0">
                <a:solidFill>
                  <a:srgbClr val="003366"/>
                </a:solidFill>
                <a:effectLst>
                  <a:outerShdw blurRad="38100" dist="38100" dir="2700000" algn="tl">
                    <a:srgbClr val="000000">
                      <a:alpha val="43137"/>
                    </a:srgbClr>
                  </a:outerShdw>
                </a:effectLst>
                <a:latin typeface="Maiandra GD" panose="020E0502030308020204" pitchFamily="34" charset="0"/>
              </a:rPr>
              <a:t>)</a:t>
            </a:r>
          </a:p>
          <a:p>
            <a:pPr algn="l"/>
            <a:r>
              <a:rPr lang="es-EC" dirty="0">
                <a:effectLst>
                  <a:outerShdw blurRad="38100" dist="38100" dir="2700000" algn="tl">
                    <a:srgbClr val="000000">
                      <a:alpha val="43137"/>
                    </a:srgbClr>
                  </a:outerShdw>
                </a:effectLst>
                <a:latin typeface="Maiandra GD" panose="020E0502030308020204" pitchFamily="34" charset="0"/>
              </a:rPr>
              <a:t>Al ser abierto el séptimo sello se produce un silencio prolongado que, para Juan, se mantiene por un espacio como de media hora. Es un silencio solemne, en el que el lenguaje que expresa es inquietante y de alta expectación por lo que el Dios soberano determina para la tierra. El cielo hace silencio que anticipa gran estruendo sobre la tierra. </a:t>
            </a:r>
          </a:p>
          <a:p>
            <a:pPr algn="l"/>
            <a:r>
              <a:rPr lang="es-EC" sz="2800" b="1" dirty="0">
                <a:solidFill>
                  <a:srgbClr val="003366"/>
                </a:solidFill>
                <a:effectLst>
                  <a:outerShdw blurRad="38100" dist="38100" dir="2700000" algn="tl">
                    <a:srgbClr val="000000">
                      <a:alpha val="43137"/>
                    </a:srgbClr>
                  </a:outerShdw>
                </a:effectLst>
                <a:latin typeface="Maiandra GD" panose="020E0502030308020204" pitchFamily="34" charset="0"/>
              </a:rPr>
              <a:t>Los 7 ángeles con las 7 trompetas.</a:t>
            </a:r>
          </a:p>
          <a:p>
            <a:pPr algn="l"/>
            <a:r>
              <a:rPr lang="es-EC" dirty="0">
                <a:effectLst>
                  <a:outerShdw blurRad="38100" dist="38100" dir="2700000" algn="tl">
                    <a:srgbClr val="000000">
                      <a:alpha val="43137"/>
                    </a:srgbClr>
                  </a:outerShdw>
                </a:effectLst>
                <a:latin typeface="Maiandra GD" panose="020E0502030308020204" pitchFamily="34" charset="0"/>
              </a:rPr>
              <a:t>Juan ve ahora a 7 ángeles que están de pie ante Dios, a quienes se les entrega sendas trompetas que serán sonadas en el cielo y, luego de ellas, ocurrirán severos y extraordinarios juicios en la tierra. </a:t>
            </a:r>
            <a:endParaRPr lang="en-US"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6034557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3000"/>
                                        <p:tgtEl>
                                          <p:spTgt spid="5"/>
                                        </p:tgtEl>
                                      </p:cBhvr>
                                    </p:animEffect>
                                  </p:childTnLst>
                                </p:cTn>
                              </p:par>
                            </p:childTnLst>
                          </p:cTn>
                        </p:par>
                        <p:par>
                          <p:cTn id="8" fill="hold">
                            <p:stCondLst>
                              <p:cond delay="3000"/>
                            </p:stCondLst>
                            <p:childTnLst>
                              <p:par>
                                <p:cTn id="9" presetID="55"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up)">
                                      <p:cBhvr>
                                        <p:cTn id="18" dur="2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nodeType="clickEffect">
                                  <p:stCondLst>
                                    <p:cond delay="0"/>
                                  </p:stCondLst>
                                  <p:iterate type="lt">
                                    <p:tmPct val="10000"/>
                                  </p:iterate>
                                  <p:childTnLst>
                                    <p:set>
                                      <p:cBhvr>
                                        <p:cTn id="29" dur="1" fill="hold">
                                          <p:stCondLst>
                                            <p:cond delay="0"/>
                                          </p:stCondLst>
                                        </p:cTn>
                                        <p:tgtEl>
                                          <p:spTgt spid="3">
                                            <p:txEl>
                                              <p:pRg st="3" end="3"/>
                                            </p:txEl>
                                          </p:spTgt>
                                        </p:tgtEl>
                                        <p:attrNameLst>
                                          <p:attrName>style.visibility</p:attrName>
                                        </p:attrNameLst>
                                      </p:cBhvr>
                                      <p:to>
                                        <p:strVal val="visible"/>
                                      </p:to>
                                    </p:set>
                                    <p:anim by="(-#ppt_w*2)" calcmode="lin" valueType="num">
                                      <p:cBhvr rctx="PPT">
                                        <p:cTn id="30" dur="250" autoRev="1" fill="hold">
                                          <p:stCondLst>
                                            <p:cond delay="0"/>
                                          </p:stCondLst>
                                        </p:cTn>
                                        <p:tgtEl>
                                          <p:spTgt spid="3">
                                            <p:txEl>
                                              <p:pRg st="3" end="3"/>
                                            </p:txEl>
                                          </p:spTgt>
                                        </p:tgtEl>
                                        <p:attrNameLst>
                                          <p:attrName>ppt_w</p:attrName>
                                        </p:attrNameLst>
                                      </p:cBhvr>
                                    </p:anim>
                                    <p:anim by="(#ppt_w*0.50)" calcmode="lin" valueType="num">
                                      <p:cBhvr>
                                        <p:cTn id="31" dur="250" decel="50000" autoRev="1" fill="hold">
                                          <p:stCondLst>
                                            <p:cond delay="0"/>
                                          </p:stCondLst>
                                        </p:cTn>
                                        <p:tgtEl>
                                          <p:spTgt spid="3">
                                            <p:txEl>
                                              <p:pRg st="3" end="3"/>
                                            </p:txEl>
                                          </p:spTgt>
                                        </p:tgtEl>
                                        <p:attrNameLst>
                                          <p:attrName>ppt_x</p:attrName>
                                        </p:attrNameLst>
                                      </p:cBhvr>
                                    </p:anim>
                                    <p:anim from="(-#ppt_h/2)" to="(#ppt_y)" calcmode="lin" valueType="num">
                                      <p:cBhvr>
                                        <p:cTn id="32" dur="500" fill="hold">
                                          <p:stCondLst>
                                            <p:cond delay="0"/>
                                          </p:stCondLst>
                                        </p:cTn>
                                        <p:tgtEl>
                                          <p:spTgt spid="3">
                                            <p:txEl>
                                              <p:pRg st="3" end="3"/>
                                            </p:txEl>
                                          </p:spTgt>
                                        </p:tgtEl>
                                        <p:attrNameLst>
                                          <p:attrName>ppt_y</p:attrName>
                                        </p:attrNameLst>
                                      </p:cBhvr>
                                    </p:anim>
                                    <p:animRot by="21600000">
                                      <p:cBhvr>
                                        <p:cTn id="33" dur="500" fill="hold">
                                          <p:stCondLst>
                                            <p:cond delay="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83B685B9-DD58-5DDF-F51F-6285B1D4EAA0}"/>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1" y="10"/>
            <a:ext cx="9669642" cy="6857990"/>
          </a:xfrm>
          <a:prstGeom prst="rect">
            <a:avLst/>
          </a:prstGeom>
        </p:spPr>
      </p:pic>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2DC582BC-DE25-0836-2D99-ED4897EA1E4D}"/>
              </a:ext>
            </a:extLst>
          </p:cNvPr>
          <p:cNvSpPr>
            <a:spLocks noGrp="1"/>
          </p:cNvSpPr>
          <p:nvPr>
            <p:ph idx="1"/>
          </p:nvPr>
        </p:nvSpPr>
        <p:spPr>
          <a:xfrm>
            <a:off x="7302588" y="157655"/>
            <a:ext cx="4521550" cy="6400800"/>
          </a:xfrm>
        </p:spPr>
        <p:txBody>
          <a:bodyPr>
            <a:normAutofit lnSpcReduction="10000"/>
          </a:bodyPr>
          <a:lstStyle/>
          <a:p>
            <a:pPr marL="0" indent="0">
              <a:buNone/>
            </a:pPr>
            <a:r>
              <a:rPr lang="es-EC" b="1" dirty="0">
                <a:solidFill>
                  <a:srgbClr val="003366"/>
                </a:solidFill>
                <a:effectLst>
                  <a:outerShdw blurRad="38100" dist="38100" dir="2700000" algn="tl">
                    <a:srgbClr val="000000">
                      <a:alpha val="43137"/>
                    </a:srgbClr>
                  </a:outerShdw>
                </a:effectLst>
                <a:latin typeface="Maiandra GD" panose="020E0502030308020204" pitchFamily="34" charset="0"/>
              </a:rPr>
              <a:t>El ángel con el incensario de oro.</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Este ángel que surge en la escena realiza una función sacerdotal, lo que el sumo sacerdote hacía al ministrar al Señor frente al altar del incienso en el tabernáculo. </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El que se le dé mucho incienso nos hace ver que es un ángel a quien se le entrega una labor que hacer; es uno autorizado por el Señor mismo.</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El incienso se une a las oraciones de los santos y sube como humo a la presencia del Señor. David expresó al Señor: </a:t>
            </a:r>
            <a:r>
              <a:rPr lang="es-EC" sz="2400" i="1" dirty="0">
                <a:effectLst>
                  <a:outerShdw blurRad="38100" dist="38100" dir="2700000" algn="tl">
                    <a:srgbClr val="000000">
                      <a:alpha val="43137"/>
                    </a:srgbClr>
                  </a:outerShdw>
                </a:effectLst>
                <a:latin typeface="Maiandra GD" panose="020E0502030308020204" pitchFamily="34" charset="0"/>
              </a:rPr>
              <a:t>“Suba mi oración delante de Ti como el incienso”</a:t>
            </a:r>
            <a:r>
              <a:rPr lang="es-EC" sz="2400" dirty="0">
                <a:effectLst>
                  <a:outerShdw blurRad="38100" dist="38100" dir="2700000" algn="tl">
                    <a:srgbClr val="000000">
                      <a:alpha val="43137"/>
                    </a:srgbClr>
                  </a:outerShdw>
                </a:effectLst>
                <a:latin typeface="Maiandra GD" panose="020E0502030308020204" pitchFamily="34" charset="0"/>
              </a:rPr>
              <a:t>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Sal.141:2</a:t>
            </a:r>
            <a:r>
              <a:rPr lang="es-EC" sz="2400" dirty="0">
                <a:effectLst>
                  <a:outerShdw blurRad="38100" dist="38100" dir="2700000" algn="tl">
                    <a:srgbClr val="000000">
                      <a:alpha val="43137"/>
                    </a:srgbClr>
                  </a:outerShdw>
                </a:effectLst>
                <a:latin typeface="Maiandra GD" panose="020E0502030308020204" pitchFamily="34" charset="0"/>
              </a:rPr>
              <a:t>) </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400" dirty="0"/>
          </a:p>
        </p:txBody>
      </p:sp>
    </p:spTree>
    <p:extLst>
      <p:ext uri="{BB962C8B-B14F-4D97-AF65-F5344CB8AC3E}">
        <p14:creationId xmlns:p14="http://schemas.microsoft.com/office/powerpoint/2010/main" val="1598254742"/>
      </p:ext>
    </p:extLst>
  </p:cSld>
  <p:clrMapOvr>
    <a:masterClrMapping/>
  </p:clrMapOvr>
  <mc:AlternateContent xmlns:mc="http://schemas.openxmlformats.org/markup-compatibility/2006">
    <mc:Choice xmlns:p14="http://schemas.microsoft.com/office/powerpoint/2010/main" Requires="p14">
      <p:transition spd="slow" p14:dur="30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114" fill="hold">
                                          <p:stCondLst>
                                            <p:cond delay="0"/>
                                          </p:stCondLst>
                                        </p:cTn>
                                        <p:tgtEl>
                                          <p:spTgt spid="3">
                                            <p:txEl>
                                              <p:pRg st="0" end="0"/>
                                            </p:txEl>
                                          </p:spTgt>
                                        </p:tgtEl>
                                        <p:attrNameLst>
                                          <p:attrName>style.rotation</p:attrName>
                                        </p:attrNameLst>
                                      </p:cBhvr>
                                      <p:to>
                                        <p:strVal val="-45.0"/>
                                      </p:to>
                                    </p:set>
                                    <p:anim calcmode="lin" valueType="num">
                                      <p:cBhvr>
                                        <p:cTn id="8" dur="114" fill="hold">
                                          <p:stCondLst>
                                            <p:cond delay="114"/>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12"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2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7" dur="2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nodeType="clickEffect">
                                  <p:stCondLst>
                                    <p:cond delay="0"/>
                                  </p:stCondLst>
                                  <p:iterate type="lt">
                                    <p:tmPct val="10000"/>
                                  </p:iterate>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1"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E76CAD1-11C7-FAC4-7876-D545CC73FFA8}"/>
              </a:ext>
            </a:extLst>
          </p:cNvPr>
          <p:cNvSpPr>
            <a:spLocks noGrp="1"/>
          </p:cNvSpPr>
          <p:nvPr>
            <p:ph idx="1"/>
          </p:nvPr>
        </p:nvSpPr>
        <p:spPr>
          <a:xfrm>
            <a:off x="170268" y="132430"/>
            <a:ext cx="6154858" cy="6545843"/>
          </a:xfrm>
        </p:spPr>
        <p:txBody>
          <a:bodyPr>
            <a:normAutofit/>
          </a:bodyPr>
          <a:lstStyle/>
          <a:p>
            <a:pPr marL="0" indent="0">
              <a:buNone/>
            </a:pPr>
            <a:r>
              <a:rPr lang="es-EC" sz="3000" b="1" dirty="0">
                <a:solidFill>
                  <a:srgbClr val="003366"/>
                </a:solidFill>
                <a:effectLst>
                  <a:outerShdw blurRad="38100" dist="38100" dir="2700000" algn="tl">
                    <a:srgbClr val="000000">
                      <a:alpha val="43137"/>
                    </a:srgbClr>
                  </a:outerShdw>
                </a:effectLst>
                <a:latin typeface="Maiandra GD" panose="020E0502030308020204" pitchFamily="34" charset="0"/>
              </a:rPr>
              <a:t>El ángel arroja el incensario sobre la tierra.</a:t>
            </a:r>
          </a:p>
          <a:p>
            <a:pPr marL="0" indent="0">
              <a:buNone/>
            </a:pPr>
            <a:r>
              <a:rPr lang="es-EC" dirty="0">
                <a:effectLst>
                  <a:outerShdw blurRad="38100" dist="38100" dir="2700000" algn="tl">
                    <a:srgbClr val="000000">
                      <a:alpha val="43137"/>
                    </a:srgbClr>
                  </a:outerShdw>
                </a:effectLst>
                <a:latin typeface="Maiandra GD" panose="020E0502030308020204" pitchFamily="34" charset="0"/>
              </a:rPr>
              <a:t>En esta escena hay protagonismo de las oraciones de los santos, que no cesan de clamar al Señor por Su retorno, por Su justicia y por Su guía y protección para la iglesia. </a:t>
            </a:r>
          </a:p>
          <a:p>
            <a:pPr marL="0" indent="0">
              <a:buNone/>
            </a:pPr>
            <a:r>
              <a:rPr lang="es-EC" dirty="0">
                <a:effectLst>
                  <a:outerShdw blurRad="38100" dist="38100" dir="2700000" algn="tl">
                    <a:srgbClr val="000000">
                      <a:alpha val="43137"/>
                    </a:srgbClr>
                  </a:outerShdw>
                </a:effectLst>
                <a:latin typeface="Maiandra GD" panose="020E0502030308020204" pitchFamily="34" charset="0"/>
              </a:rPr>
              <a:t>Los trastornos protagonizados por </a:t>
            </a:r>
            <a:r>
              <a:rPr lang="es-EC" i="1" dirty="0">
                <a:effectLst>
                  <a:outerShdw blurRad="38100" dist="38100" dir="2700000" algn="tl">
                    <a:srgbClr val="000000">
                      <a:alpha val="43137"/>
                    </a:srgbClr>
                  </a:outerShdw>
                </a:effectLst>
                <a:latin typeface="Maiandra GD" panose="020E0502030308020204" pitchFamily="34" charset="0"/>
              </a:rPr>
              <a:t>“truenos, y voces, y relámpagos, y un terremoto” </a:t>
            </a:r>
            <a:r>
              <a:rPr lang="es-EC" dirty="0">
                <a:effectLst>
                  <a:outerShdw blurRad="38100" dist="38100" dir="2700000" algn="tl">
                    <a:srgbClr val="000000">
                      <a:alpha val="43137"/>
                    </a:srgbClr>
                  </a:outerShdw>
                </a:effectLst>
                <a:latin typeface="Maiandra GD" panose="020E0502030308020204" pitchFamily="34" charset="0"/>
              </a:rPr>
              <a:t>son sólo el inicio; luego, al sonar de cada trompeta por los ángeles, se desencadenan distintos juicios divinos que van a afectar en varios aspectos el un tercio de la tierra (</a:t>
            </a:r>
            <a:r>
              <a:rPr lang="es-EC"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8:8,9,11,12</a:t>
            </a:r>
            <a:r>
              <a:rPr lang="es-EC" dirty="0">
                <a:effectLst>
                  <a:outerShdw blurRad="38100" dist="38100" dir="2700000" algn="tl">
                    <a:srgbClr val="000000">
                      <a:alpha val="43137"/>
                    </a:srgbClr>
                  </a:outerShdw>
                </a:effectLst>
                <a:latin typeface="Maiandra GD" panose="020E0502030308020204" pitchFamily="34" charset="0"/>
              </a:rPr>
              <a:t>).</a:t>
            </a:r>
          </a:p>
          <a:p>
            <a:pPr marL="0" indent="0">
              <a:buNone/>
            </a:pPr>
            <a:endParaRPr lang="en-US" sz="1700" dirty="0"/>
          </a:p>
        </p:txBody>
      </p:sp>
      <p:pic>
        <p:nvPicPr>
          <p:cNvPr id="5" name="Imagen 4">
            <a:extLst>
              <a:ext uri="{FF2B5EF4-FFF2-40B4-BE49-F238E27FC236}">
                <a16:creationId xmlns:a16="http://schemas.microsoft.com/office/drawing/2014/main" id="{B8CE8932-06E9-DC51-1EA7-16B4BC35A29D}"/>
              </a:ext>
            </a:extLst>
          </p:cNvPr>
          <p:cNvPicPr>
            <a:picLocks noChangeAspect="1"/>
          </p:cNvPicPr>
          <p:nvPr/>
        </p:nvPicPr>
        <p:blipFill>
          <a:blip r:embed="rId2">
            <a:extLst>
              <a:ext uri="{28A0092B-C50C-407E-A947-70E740481C1C}">
                <a14:useLocalDpi xmlns:a14="http://schemas.microsoft.com/office/drawing/2010/main" val="0"/>
              </a:ext>
            </a:extLst>
          </a:blip>
          <a:srcRect l="24223" r="17739"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137206041"/>
      </p:ext>
    </p:extLst>
  </p:cSld>
  <p:clrMapOvr>
    <a:masterClrMapping/>
  </p:clrMapOvr>
  <mc:AlternateContent xmlns:mc="http://schemas.openxmlformats.org/markup-compatibility/2006">
    <mc:Choice xmlns:p14="http://schemas.microsoft.com/office/powerpoint/2010/main" Requires="p14">
      <p:transition spd="slow" p14:dur="425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par>
                          <p:cTn id="8" fill="hold">
                            <p:stCondLst>
                              <p:cond delay="2000"/>
                            </p:stCondLst>
                            <p:childTnLst>
                              <p:par>
                                <p:cTn id="9" presetID="2" presetClass="entr" presetSubtype="3"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225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225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out)">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2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6D12D7C-29EC-F994-B608-29BDBDF33297}"/>
              </a:ext>
            </a:extLst>
          </p:cNvPr>
          <p:cNvPicPr>
            <a:picLocks noChangeAspect="1"/>
          </p:cNvPicPr>
          <p:nvPr/>
        </p:nvPicPr>
        <p:blipFill>
          <a:blip r:embed="rId2">
            <a:extLst>
              <a:ext uri="{28A0092B-C50C-407E-A947-70E740481C1C}">
                <a14:useLocalDpi xmlns:a14="http://schemas.microsoft.com/office/drawing/2010/main" val="0"/>
              </a:ext>
            </a:extLst>
          </a:blip>
          <a:srcRect l="20183" r="12641"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Marcador de contenido 2">
            <a:extLst>
              <a:ext uri="{FF2B5EF4-FFF2-40B4-BE49-F238E27FC236}">
                <a16:creationId xmlns:a16="http://schemas.microsoft.com/office/drawing/2014/main" id="{AC3D0C55-A5BC-981B-FC02-59A410FE1F9F}"/>
              </a:ext>
            </a:extLst>
          </p:cNvPr>
          <p:cNvSpPr>
            <a:spLocks noGrp="1"/>
          </p:cNvSpPr>
          <p:nvPr>
            <p:ph idx="1"/>
          </p:nvPr>
        </p:nvSpPr>
        <p:spPr>
          <a:xfrm>
            <a:off x="6789680" y="119818"/>
            <a:ext cx="5379195" cy="6738182"/>
          </a:xfrm>
        </p:spPr>
        <p:txBody>
          <a:bodyPr>
            <a:normAutofit lnSpcReduction="10000"/>
          </a:bodyPr>
          <a:lstStyle/>
          <a:p>
            <a:pPr marL="0" indent="0">
              <a:buNone/>
            </a:pPr>
            <a:r>
              <a:rPr lang="es-EC" b="1" dirty="0">
                <a:solidFill>
                  <a:srgbClr val="003366"/>
                </a:solidFill>
                <a:effectLst>
                  <a:outerShdw blurRad="38100" dist="38100" dir="2700000" algn="tl">
                    <a:srgbClr val="000000">
                      <a:alpha val="43137"/>
                    </a:srgbClr>
                  </a:outerShdw>
                </a:effectLst>
                <a:latin typeface="Maiandra GD" panose="020E0502030308020204" pitchFamily="34" charset="0"/>
              </a:rPr>
              <a:t>LAS 4 PRIMERAS TROMPETAS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Ap.8:6-12</a:t>
            </a:r>
            <a:r>
              <a:rPr lang="es-EC" sz="2400" b="1" dirty="0">
                <a:solidFill>
                  <a:srgbClr val="003366"/>
                </a:solidFill>
                <a:effectLst>
                  <a:outerShdw blurRad="38100" dist="38100" dir="2700000" algn="tl">
                    <a:srgbClr val="000000">
                      <a:alpha val="43137"/>
                    </a:srgbClr>
                  </a:outerShdw>
                </a:effectLst>
                <a:latin typeface="Maiandra GD" panose="020E0502030308020204" pitchFamily="34" charset="0"/>
              </a:rPr>
              <a:t>)</a:t>
            </a:r>
            <a:endParaRPr lang="en-US" sz="2400" dirty="0">
              <a:solidFill>
                <a:srgbClr val="003366"/>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El texto destaca que Juan advierte a los ángeles dispuestos para hacer sonar sus trompetas. Esto no sólo refleja su obediencia a la orden del Señor, sino también como entendiendo que su momento ha llegado, como la respuesta a aquel solemne silencio que se hizo en el cielo.</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No hay ninguna indicación en la Biblia de que el sonido de las trompetas llegará a la tierra. Después de cada toque, Juan contempla en visión sus consecuencias; pero el texto no dice: </a:t>
            </a:r>
            <a:r>
              <a:rPr lang="es-EC" sz="2400" i="1" dirty="0">
                <a:effectLst>
                  <a:outerShdw blurRad="38100" dist="38100" dir="2700000" algn="tl">
                    <a:srgbClr val="000000">
                      <a:alpha val="43137"/>
                    </a:srgbClr>
                  </a:outerShdw>
                </a:effectLst>
                <a:latin typeface="Maiandra GD" panose="020E0502030308020204" pitchFamily="34" charset="0"/>
              </a:rPr>
              <a:t>“y los hombres de la tierra oyeron la trompeta”</a:t>
            </a:r>
            <a:r>
              <a:rPr lang="es-EC" sz="2400" dirty="0">
                <a:effectLst>
                  <a:outerShdw blurRad="38100" dist="38100" dir="2700000" algn="tl">
                    <a:srgbClr val="000000">
                      <a:alpha val="43137"/>
                    </a:srgbClr>
                  </a:outerShdw>
                </a:effectLst>
                <a:latin typeface="Maiandra GD" panose="020E0502030308020204" pitchFamily="34" charset="0"/>
              </a:rPr>
              <a:t>. Entiéndase que las trompetas pertenecen al escenario celestial de la visión; únicamente es el juicio que anuncian lo que alcanza el escenario terrenal.</a:t>
            </a:r>
            <a:r>
              <a:rPr lang="es-EC" sz="2400" b="1" dirty="0">
                <a:effectLst>
                  <a:outerShdw blurRad="38100" dist="38100" dir="2700000" algn="tl">
                    <a:srgbClr val="000000">
                      <a:alpha val="43137"/>
                    </a:srgbClr>
                  </a:outerShdw>
                </a:effectLst>
                <a:latin typeface="Maiandra GD" panose="020E0502030308020204" pitchFamily="34" charset="0"/>
              </a:rPr>
              <a:t> </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400" dirty="0"/>
          </a:p>
        </p:txBody>
      </p:sp>
    </p:spTree>
    <p:extLst>
      <p:ext uri="{BB962C8B-B14F-4D97-AF65-F5344CB8AC3E}">
        <p14:creationId xmlns:p14="http://schemas.microsoft.com/office/powerpoint/2010/main" val="96842708"/>
      </p:ext>
    </p:extLst>
  </p:cSld>
  <p:clrMapOvr>
    <a:masterClrMapping/>
  </p:clrMapOvr>
  <mc:AlternateContent xmlns:mc="http://schemas.openxmlformats.org/markup-compatibility/2006">
    <mc:Choice xmlns:p14="http://schemas.microsoft.com/office/powerpoint/2010/main" Requires="p14">
      <p:transition spd="slow" p14:dur="475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plus(in)">
                                      <p:cBhvr>
                                        <p:cTn id="14" dur="2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edge">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82C45679-EC6A-6D93-3491-4054A807327D}"/>
              </a:ext>
            </a:extLst>
          </p:cNvPr>
          <p:cNvPicPr>
            <a:picLocks noChangeAspect="1"/>
          </p:cNvPicPr>
          <p:nvPr/>
        </p:nvPicPr>
        <p:blipFill>
          <a:blip r:embed="rId2">
            <a:extLst>
              <a:ext uri="{28A0092B-C50C-407E-A947-70E740481C1C}">
                <a14:useLocalDpi xmlns:a14="http://schemas.microsoft.com/office/drawing/2010/main" val="0"/>
              </a:ext>
            </a:extLst>
          </a:blip>
          <a:srcRect r="5882" b="-1"/>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5E16591A-6618-CB39-7FDE-892F1EF6F5A7}"/>
              </a:ext>
            </a:extLst>
          </p:cNvPr>
          <p:cNvSpPr>
            <a:spLocks noGrp="1"/>
          </p:cNvSpPr>
          <p:nvPr>
            <p:ph idx="1"/>
          </p:nvPr>
        </p:nvSpPr>
        <p:spPr>
          <a:xfrm>
            <a:off x="6943134" y="119818"/>
            <a:ext cx="5158477" cy="6596292"/>
          </a:xfrm>
        </p:spPr>
        <p:txBody>
          <a:bodyPr>
            <a:normAutofit lnSpcReduction="10000"/>
          </a:bodyPr>
          <a:lstStyle/>
          <a:p>
            <a:pPr marL="0" indent="0">
              <a:buNone/>
            </a:pPr>
            <a:r>
              <a:rPr lang="es-EC" b="1" dirty="0">
                <a:solidFill>
                  <a:srgbClr val="003366"/>
                </a:solidFill>
                <a:effectLst>
                  <a:outerShdw blurRad="38100" dist="38100" dir="2700000" algn="tl">
                    <a:srgbClr val="000000">
                      <a:alpha val="43137"/>
                    </a:srgbClr>
                  </a:outerShdw>
                </a:effectLst>
                <a:latin typeface="Maiandra GD" panose="020E0502030308020204" pitchFamily="34" charset="0"/>
              </a:rPr>
              <a:t>LA PRIMERA TROMPETA: </a:t>
            </a:r>
            <a:r>
              <a:rPr lang="es-EC" sz="2400" b="1" dirty="0">
                <a:effectLst>
                  <a:outerShdw blurRad="38100" dist="38100" dir="2700000" algn="tl">
                    <a:srgbClr val="000000">
                      <a:alpha val="43137"/>
                    </a:srgbClr>
                  </a:outerShdw>
                </a:effectLst>
                <a:latin typeface="Maiandra GD" panose="020E0502030308020204" pitchFamily="34" charset="0"/>
              </a:rPr>
              <a:t>La tercera parte de la vegetación es afectada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(v.7).</a:t>
            </a:r>
            <a:endParaRPr lang="en-US"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Juan ve que granizo y fuego mezclado con sangre caen sobre la tierra. Esto evoca la séptima plaga sobre Egipto, cuando cayó sobre esa tierra granizo y fuego. La sangre que vio mezclada con estos elementos puede hablar del cariz que resulta al caer juntos el granizo y el fuego, o se refiere a la muerte de los animales del campo, que también son afectados.</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n-US" sz="2400" dirty="0">
                <a:effectLst>
                  <a:outerShdw blurRad="38100" dist="38100" dir="2700000" algn="tl">
                    <a:srgbClr val="000000">
                      <a:alpha val="43137"/>
                    </a:srgbClr>
                  </a:outerShdw>
                </a:effectLst>
                <a:latin typeface="Maiandra GD" panose="020E0502030308020204" pitchFamily="34" charset="0"/>
              </a:rPr>
              <a:t>La </a:t>
            </a:r>
            <a:r>
              <a:rPr lang="en-US" sz="2400" dirty="0" err="1">
                <a:effectLst>
                  <a:outerShdw blurRad="38100" dist="38100" dir="2700000" algn="tl">
                    <a:srgbClr val="000000">
                      <a:alpha val="43137"/>
                    </a:srgbClr>
                  </a:outerShdw>
                </a:effectLst>
                <a:latin typeface="Maiandra GD" panose="020E0502030308020204" pitchFamily="34" charset="0"/>
              </a:rPr>
              <a:t>extraña</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compañía</a:t>
            </a:r>
            <a:r>
              <a:rPr lang="en-US" sz="2400" dirty="0">
                <a:effectLst>
                  <a:outerShdw blurRad="38100" dist="38100" dir="2700000" algn="tl">
                    <a:srgbClr val="000000">
                      <a:alpha val="43137"/>
                    </a:srgbClr>
                  </a:outerShdw>
                </a:effectLst>
                <a:latin typeface="Maiandra GD" panose="020E0502030308020204" pitchFamily="34" charset="0"/>
              </a:rPr>
              <a:t> del </a:t>
            </a:r>
            <a:r>
              <a:rPr lang="en-US" sz="2400" dirty="0" err="1">
                <a:effectLst>
                  <a:outerShdw blurRad="38100" dist="38100" dir="2700000" algn="tl">
                    <a:srgbClr val="000000">
                      <a:alpha val="43137"/>
                    </a:srgbClr>
                  </a:outerShdw>
                </a:effectLst>
                <a:latin typeface="Maiandra GD" panose="020E0502030308020204" pitchFamily="34" charset="0"/>
              </a:rPr>
              <a:t>fuego</a:t>
            </a:r>
            <a:r>
              <a:rPr lang="en-US" sz="2400" dirty="0">
                <a:effectLst>
                  <a:outerShdw blurRad="38100" dist="38100" dir="2700000" algn="tl">
                    <a:srgbClr val="000000">
                      <a:alpha val="43137"/>
                    </a:srgbClr>
                  </a:outerShdw>
                </a:effectLst>
                <a:latin typeface="Maiandra GD" panose="020E0502030308020204" pitchFamily="34" charset="0"/>
              </a:rPr>
              <a:t> con el </a:t>
            </a:r>
            <a:r>
              <a:rPr lang="en-US" sz="2400" dirty="0" err="1">
                <a:effectLst>
                  <a:outerShdw blurRad="38100" dist="38100" dir="2700000" algn="tl">
                    <a:srgbClr val="000000">
                      <a:alpha val="43137"/>
                    </a:srgbClr>
                  </a:outerShdw>
                </a:effectLst>
                <a:latin typeface="Maiandra GD" panose="020E0502030308020204" pitchFamily="34" charset="0"/>
              </a:rPr>
              <a:t>granizo</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que</a:t>
            </a:r>
            <a:r>
              <a:rPr lang="en-US" sz="2400" dirty="0">
                <a:effectLst>
                  <a:outerShdw blurRad="38100" dist="38100" dir="2700000" algn="tl">
                    <a:srgbClr val="000000">
                      <a:alpha val="43137"/>
                    </a:srgbClr>
                  </a:outerShdw>
                </a:effectLst>
                <a:latin typeface="Maiandra GD" panose="020E0502030308020204" pitchFamily="34" charset="0"/>
              </a:rPr>
              <a:t> junta dos </a:t>
            </a:r>
            <a:r>
              <a:rPr lang="en-US" sz="2400" dirty="0" err="1">
                <a:effectLst>
                  <a:outerShdw blurRad="38100" dist="38100" dir="2700000" algn="tl">
                    <a:srgbClr val="000000">
                      <a:alpha val="43137"/>
                    </a:srgbClr>
                  </a:outerShdw>
                </a:effectLst>
                <a:latin typeface="Maiandra GD" panose="020E0502030308020204" pitchFamily="34" charset="0"/>
              </a:rPr>
              <a:t>temperaturas</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opuestas</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muestra</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que</a:t>
            </a:r>
            <a:r>
              <a:rPr lang="en-US" sz="2400" dirty="0">
                <a:effectLst>
                  <a:outerShdw blurRad="38100" dist="38100" dir="2700000" algn="tl">
                    <a:srgbClr val="000000">
                      <a:alpha val="43137"/>
                    </a:srgbClr>
                  </a:outerShdw>
                </a:effectLst>
                <a:latin typeface="Maiandra GD" panose="020E0502030308020204" pitchFamily="34" charset="0"/>
              </a:rPr>
              <a:t> no se </a:t>
            </a:r>
            <a:r>
              <a:rPr lang="en-US" sz="2400" dirty="0" err="1">
                <a:effectLst>
                  <a:outerShdw blurRad="38100" dist="38100" dir="2700000" algn="tl">
                    <a:srgbClr val="000000">
                      <a:alpha val="43137"/>
                    </a:srgbClr>
                  </a:outerShdw>
                </a:effectLst>
                <a:latin typeface="Maiandra GD" panose="020E0502030308020204" pitchFamily="34" charset="0"/>
              </a:rPr>
              <a:t>trata</a:t>
            </a:r>
            <a:r>
              <a:rPr lang="en-US" sz="2400" dirty="0">
                <a:effectLst>
                  <a:outerShdw blurRad="38100" dist="38100" dir="2700000" algn="tl">
                    <a:srgbClr val="000000">
                      <a:alpha val="43137"/>
                    </a:srgbClr>
                  </a:outerShdw>
                </a:effectLst>
                <a:latin typeface="Maiandra GD" panose="020E0502030308020204" pitchFamily="34" charset="0"/>
              </a:rPr>
              <a:t> de un </a:t>
            </a:r>
            <a:r>
              <a:rPr lang="en-US" sz="2400" dirty="0" err="1">
                <a:effectLst>
                  <a:outerShdw blurRad="38100" dist="38100" dir="2700000" algn="tl">
                    <a:srgbClr val="000000">
                      <a:alpha val="43137"/>
                    </a:srgbClr>
                  </a:outerShdw>
                </a:effectLst>
                <a:latin typeface="Maiandra GD" panose="020E0502030308020204" pitchFamily="34" charset="0"/>
              </a:rPr>
              <a:t>fenómeno</a:t>
            </a:r>
            <a:r>
              <a:rPr lang="en-US" sz="2400" dirty="0">
                <a:effectLst>
                  <a:outerShdw blurRad="38100" dist="38100" dir="2700000" algn="tl">
                    <a:srgbClr val="000000">
                      <a:alpha val="43137"/>
                    </a:srgbClr>
                  </a:outerShdw>
                </a:effectLst>
                <a:latin typeface="Maiandra GD" panose="020E0502030308020204" pitchFamily="34" charset="0"/>
              </a:rPr>
              <a:t> natural, </a:t>
            </a:r>
            <a:r>
              <a:rPr lang="en-US" sz="2400" dirty="0" err="1">
                <a:effectLst>
                  <a:outerShdw blurRad="38100" dist="38100" dir="2700000" algn="tl">
                    <a:srgbClr val="000000">
                      <a:alpha val="43137"/>
                    </a:srgbClr>
                  </a:outerShdw>
                </a:effectLst>
                <a:latin typeface="Maiandra GD" panose="020E0502030308020204" pitchFamily="34" charset="0"/>
              </a:rPr>
              <a:t>sino</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que</a:t>
            </a:r>
            <a:r>
              <a:rPr lang="en-US" sz="2400" dirty="0">
                <a:effectLst>
                  <a:outerShdw blurRad="38100" dist="38100" dir="2700000" algn="tl">
                    <a:srgbClr val="000000">
                      <a:alpha val="43137"/>
                    </a:srgbClr>
                  </a:outerShdw>
                </a:effectLst>
                <a:latin typeface="Maiandra GD" panose="020E0502030308020204" pitchFamily="34" charset="0"/>
              </a:rPr>
              <a:t> es la </a:t>
            </a:r>
            <a:r>
              <a:rPr lang="en-US" sz="2400" dirty="0" err="1">
                <a:effectLst>
                  <a:outerShdw blurRad="38100" dist="38100" dir="2700000" algn="tl">
                    <a:srgbClr val="000000">
                      <a:alpha val="43137"/>
                    </a:srgbClr>
                  </a:outerShdw>
                </a:effectLst>
                <a:latin typeface="Maiandra GD" panose="020E0502030308020204" pitchFamily="34" charset="0"/>
              </a:rPr>
              <a:t>intervención</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soberana</a:t>
            </a:r>
            <a:r>
              <a:rPr lang="en-US" sz="2400" dirty="0">
                <a:effectLst>
                  <a:outerShdw blurRad="38100" dist="38100" dir="2700000" algn="tl">
                    <a:srgbClr val="000000">
                      <a:alpha val="43137"/>
                    </a:srgbClr>
                  </a:outerShdw>
                </a:effectLst>
                <a:latin typeface="Maiandra GD" panose="020E0502030308020204" pitchFamily="34" charset="0"/>
              </a:rPr>
              <a:t> del </a:t>
            </a:r>
            <a:r>
              <a:rPr lang="en-US" sz="2400" dirty="0" err="1">
                <a:effectLst>
                  <a:outerShdw blurRad="38100" dist="38100" dir="2700000" algn="tl">
                    <a:srgbClr val="000000">
                      <a:alpha val="43137"/>
                    </a:srgbClr>
                  </a:outerShdw>
                </a:effectLst>
                <a:latin typeface="Maiandra GD" panose="020E0502030308020204" pitchFamily="34" charset="0"/>
              </a:rPr>
              <a:t>Todopoderoso</a:t>
            </a:r>
            <a:r>
              <a:rPr lang="en-US" sz="2400" dirty="0">
                <a:effectLst>
                  <a:outerShdw blurRad="38100" dist="38100" dir="2700000" algn="tl">
                    <a:srgbClr val="000000">
                      <a:alpha val="43137"/>
                    </a:srgbClr>
                  </a:outerShdw>
                </a:effectLst>
                <a:latin typeface="Maiandra GD" panose="020E0502030308020204" pitchFamily="34" charset="0"/>
              </a:rPr>
              <a:t> </a:t>
            </a:r>
            <a:r>
              <a:rPr lang="en-US" sz="2400" dirty="0" err="1">
                <a:effectLst>
                  <a:outerShdw blurRad="38100" dist="38100" dir="2700000" algn="tl">
                    <a:srgbClr val="000000">
                      <a:alpha val="43137"/>
                    </a:srgbClr>
                  </a:outerShdw>
                </a:effectLst>
                <a:latin typeface="Maiandra GD" panose="020E0502030308020204" pitchFamily="34" charset="0"/>
              </a:rPr>
              <a:t>juzgando</a:t>
            </a:r>
            <a:r>
              <a:rPr lang="en-US" sz="2400" dirty="0">
                <a:effectLst>
                  <a:outerShdw blurRad="38100" dist="38100" dir="2700000" algn="tl">
                    <a:srgbClr val="000000">
                      <a:alpha val="43137"/>
                    </a:srgbClr>
                  </a:outerShdw>
                </a:effectLst>
                <a:latin typeface="Maiandra GD" panose="020E0502030308020204" pitchFamily="34" charset="0"/>
              </a:rPr>
              <a:t> al </a:t>
            </a:r>
            <a:r>
              <a:rPr lang="en-US" sz="2400" dirty="0" err="1">
                <a:effectLst>
                  <a:outerShdw blurRad="38100" dist="38100" dir="2700000" algn="tl">
                    <a:srgbClr val="000000">
                      <a:alpha val="43137"/>
                    </a:srgbClr>
                  </a:outerShdw>
                </a:effectLst>
                <a:latin typeface="Maiandra GD" panose="020E0502030308020204" pitchFamily="34" charset="0"/>
              </a:rPr>
              <a:t>mundo</a:t>
            </a:r>
            <a:r>
              <a:rPr lang="en-US" sz="2400" dirty="0">
                <a:effectLst>
                  <a:outerShdw blurRad="38100" dist="38100" dir="2700000" algn="tl">
                    <a:srgbClr val="000000">
                      <a:alpha val="43137"/>
                    </a:srgbClr>
                  </a:outerShdw>
                </a:effectLst>
                <a:latin typeface="Maiandra GD" panose="020E0502030308020204" pitchFamily="34" charset="0"/>
              </a:rPr>
              <a:t>.</a:t>
            </a:r>
          </a:p>
          <a:p>
            <a:pPr marL="0" indent="0">
              <a:buNone/>
            </a:pPr>
            <a:endParaRPr lang="en-US" sz="1400" dirty="0">
              <a:latin typeface="Maiandra GD" panose="020E0502030308020204" pitchFamily="34" charset="0"/>
            </a:endParaRPr>
          </a:p>
        </p:txBody>
      </p:sp>
    </p:spTree>
    <p:extLst>
      <p:ext uri="{BB962C8B-B14F-4D97-AF65-F5344CB8AC3E}">
        <p14:creationId xmlns:p14="http://schemas.microsoft.com/office/powerpoint/2010/main" val="2805434964"/>
      </p:ext>
    </p:extLst>
  </p:cSld>
  <p:clrMapOvr>
    <a:masterClrMapping/>
  </p:clrMapOvr>
  <mc:AlternateContent xmlns:mc="http://schemas.openxmlformats.org/markup-compatibility/2006">
    <mc:Choice xmlns:p14="http://schemas.microsoft.com/office/powerpoint/2010/main" Requires="p14">
      <p:transition spd="slow" p14:dur="375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1"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275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72974CDA-E718-5005-A2A1-F03C7FFC43E9}"/>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1"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E2F189D6-11D4-2E5C-CC5C-3C164563AC8A}"/>
              </a:ext>
            </a:extLst>
          </p:cNvPr>
          <p:cNvSpPr>
            <a:spLocks noGrp="1"/>
          </p:cNvSpPr>
          <p:nvPr>
            <p:ph idx="1"/>
          </p:nvPr>
        </p:nvSpPr>
        <p:spPr>
          <a:xfrm>
            <a:off x="7157545" y="195492"/>
            <a:ext cx="4937759" cy="6514312"/>
          </a:xfrm>
        </p:spPr>
        <p:txBody>
          <a:bodyPr>
            <a:normAutofit lnSpcReduction="10000"/>
          </a:bodyPr>
          <a:lstStyle/>
          <a:p>
            <a:pPr marL="0" indent="0">
              <a:buNone/>
            </a:pPr>
            <a:r>
              <a:rPr lang="es-EC" b="1" dirty="0">
                <a:solidFill>
                  <a:srgbClr val="003366"/>
                </a:solidFill>
                <a:effectLst>
                  <a:outerShdw blurRad="38100" dist="38100" dir="2700000" algn="tl">
                    <a:srgbClr val="000000">
                      <a:alpha val="43137"/>
                    </a:srgbClr>
                  </a:outerShdw>
                </a:effectLst>
                <a:latin typeface="Maiandra GD" panose="020E0502030308020204" pitchFamily="34" charset="0"/>
              </a:rPr>
              <a:t>LA SEGUNDA TROMPETA: </a:t>
            </a:r>
            <a:r>
              <a:rPr lang="es-EC" sz="2400" b="1" dirty="0">
                <a:effectLst>
                  <a:outerShdw blurRad="38100" dist="38100" dir="2700000" algn="tl">
                    <a:srgbClr val="000000">
                      <a:alpha val="43137"/>
                    </a:srgbClr>
                  </a:outerShdw>
                </a:effectLst>
                <a:latin typeface="Maiandra GD" panose="020E0502030308020204" pitchFamily="34" charset="0"/>
              </a:rPr>
              <a:t>La tercera parte del mar, su fauna y las naves del mar son afectados. </a:t>
            </a:r>
            <a:r>
              <a:rPr lang="es-EC" sz="2400" b="1" dirty="0">
                <a:ln>
                  <a:solidFill>
                    <a:srgbClr val="0000FF"/>
                  </a:solidFill>
                </a:ln>
                <a:effectLst>
                  <a:outerShdw blurRad="38100" dist="38100" dir="2700000" algn="tl">
                    <a:srgbClr val="000000">
                      <a:alpha val="43137"/>
                    </a:srgbClr>
                  </a:outerShdw>
                </a:effectLst>
                <a:latin typeface="Maiandra GD" panose="020E0502030308020204" pitchFamily="34" charset="0"/>
              </a:rPr>
              <a:t>(</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vs.8-9</a:t>
            </a:r>
            <a:r>
              <a:rPr lang="es-EC" sz="2400" b="1" dirty="0">
                <a:ln>
                  <a:solidFill>
                    <a:srgbClr val="0000FF"/>
                  </a:solidFill>
                </a:ln>
                <a:effectLst>
                  <a:outerShdw blurRad="38100" dist="38100" dir="2700000" algn="tl">
                    <a:srgbClr val="000000">
                      <a:alpha val="43137"/>
                    </a:srgbClr>
                  </a:outerShdw>
                </a:effectLst>
                <a:latin typeface="Maiandra GD" panose="020E0502030308020204" pitchFamily="34" charset="0"/>
              </a:rPr>
              <a:t>).</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Al sonido de la segunda trompeta Juan ve </a:t>
            </a:r>
            <a:r>
              <a:rPr lang="es-EC" sz="2400" i="1" dirty="0">
                <a:effectLst>
                  <a:outerShdw blurRad="38100" dist="38100" dir="2700000" algn="tl">
                    <a:srgbClr val="000000">
                      <a:alpha val="43137"/>
                    </a:srgbClr>
                  </a:outerShdw>
                </a:effectLst>
                <a:latin typeface="Maiandra GD" panose="020E0502030308020204" pitchFamily="34" charset="0"/>
              </a:rPr>
              <a:t>“</a:t>
            </a:r>
            <a:r>
              <a:rPr lang="es-EC" sz="2400" b="1" i="1" u="sng" dirty="0">
                <a:effectLst>
                  <a:outerShdw blurRad="38100" dist="38100" dir="2700000" algn="tl">
                    <a:srgbClr val="000000">
                      <a:alpha val="43137"/>
                    </a:srgbClr>
                  </a:outerShdw>
                </a:effectLst>
                <a:latin typeface="Maiandra GD" panose="020E0502030308020204" pitchFamily="34" charset="0"/>
              </a:rPr>
              <a:t>como</a:t>
            </a:r>
            <a:r>
              <a:rPr lang="es-EC" sz="2400" i="1" dirty="0">
                <a:effectLst>
                  <a:outerShdw blurRad="38100" dist="38100" dir="2700000" algn="tl">
                    <a:srgbClr val="000000">
                      <a:alpha val="43137"/>
                    </a:srgbClr>
                  </a:outerShdw>
                </a:effectLst>
                <a:latin typeface="Maiandra GD" panose="020E0502030308020204" pitchFamily="34" charset="0"/>
              </a:rPr>
              <a:t> una gran montaña ardiendo en fuego que fue precipitada en el mar”</a:t>
            </a:r>
            <a:r>
              <a:rPr lang="es-EC" sz="2400" dirty="0">
                <a:effectLst>
                  <a:outerShdw blurRad="38100" dist="38100" dir="2700000" algn="tl">
                    <a:srgbClr val="000000">
                      <a:alpha val="43137"/>
                    </a:srgbClr>
                  </a:outerShdw>
                </a:effectLst>
                <a:latin typeface="Maiandra GD" panose="020E0502030308020204" pitchFamily="34" charset="0"/>
              </a:rPr>
              <a:t> Esto podría prefigurar un gran asteroide que atraviesa la atmósfera a gran velocidad y naturalmente se inflama. El efecto múltiple: El 1/3 del mar se convierte en sangre (la apariencia que vio Juan), el 1/3 de los animales del mar muere y el 1/3 de las naves es destruida. La visión apunta a grave daño en los mares, su fauna y lo que navega sobre el mar.  </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600" dirty="0"/>
          </a:p>
        </p:txBody>
      </p:sp>
    </p:spTree>
    <p:extLst>
      <p:ext uri="{BB962C8B-B14F-4D97-AF65-F5344CB8AC3E}">
        <p14:creationId xmlns:p14="http://schemas.microsoft.com/office/powerpoint/2010/main" val="2180563967"/>
      </p:ext>
    </p:extLst>
  </p:cSld>
  <p:clrMapOvr>
    <a:masterClrMapping/>
  </p:clrMapOvr>
  <mc:AlternateContent xmlns:mc="http://schemas.openxmlformats.org/markup-compatibility/2006">
    <mc:Choice xmlns:p14="http://schemas.microsoft.com/office/powerpoint/2010/main" Requires="p14">
      <p:transition spd="slow" p14:dur="27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2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22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225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E9744417-9798-99F4-2C86-10F80C99C988}"/>
              </a:ext>
            </a:extLst>
          </p:cNvPr>
          <p:cNvSpPr>
            <a:spLocks noGrp="1"/>
          </p:cNvSpPr>
          <p:nvPr>
            <p:ph idx="1"/>
          </p:nvPr>
        </p:nvSpPr>
        <p:spPr>
          <a:xfrm>
            <a:off x="100900" y="119818"/>
            <a:ext cx="5562074" cy="6665661"/>
          </a:xfrm>
        </p:spPr>
        <p:txBody>
          <a:bodyPr>
            <a:normAutofit lnSpcReduction="10000"/>
          </a:bodyPr>
          <a:lstStyle/>
          <a:p>
            <a:pPr marL="0" indent="0">
              <a:buNone/>
            </a:pPr>
            <a:r>
              <a:rPr lang="es-EC" b="1" dirty="0">
                <a:solidFill>
                  <a:srgbClr val="003366"/>
                </a:solidFill>
                <a:effectLst>
                  <a:outerShdw blurRad="38100" dist="38100" dir="2700000" algn="tl">
                    <a:srgbClr val="000000">
                      <a:alpha val="43137"/>
                    </a:srgbClr>
                  </a:outerShdw>
                </a:effectLst>
                <a:latin typeface="Maiandra GD" panose="020E0502030308020204" pitchFamily="34" charset="0"/>
              </a:rPr>
              <a:t>LA TERCERA TROMPETA: </a:t>
            </a:r>
            <a:r>
              <a:rPr lang="es-EC" b="1" dirty="0">
                <a:effectLst>
                  <a:outerShdw blurRad="38100" dist="38100" dir="2700000" algn="tl">
                    <a:srgbClr val="000000">
                      <a:alpha val="43137"/>
                    </a:srgbClr>
                  </a:outerShdw>
                </a:effectLst>
                <a:latin typeface="Maiandra GD" panose="020E0502030308020204" pitchFamily="34" charset="0"/>
              </a:rPr>
              <a:t>Afecta a la tercera parte de los ríos, a los manantiales y a gran parte de la humanidad. </a:t>
            </a:r>
            <a:r>
              <a:rPr lang="es-EC" b="1" dirty="0">
                <a:ln>
                  <a:solidFill>
                    <a:srgbClr val="0000FF"/>
                  </a:solidFill>
                </a:ln>
                <a:effectLst>
                  <a:outerShdw blurRad="38100" dist="38100" dir="2700000" algn="tl">
                    <a:srgbClr val="000000">
                      <a:alpha val="43137"/>
                    </a:srgbClr>
                  </a:outerShdw>
                </a:effectLst>
                <a:latin typeface="Maiandra GD" panose="020E0502030308020204" pitchFamily="34" charset="0"/>
              </a:rPr>
              <a:t>(</a:t>
            </a:r>
            <a:r>
              <a:rPr lang="es-EC"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vs.10-11</a:t>
            </a:r>
            <a:r>
              <a:rPr lang="es-EC" b="1" dirty="0">
                <a:ln>
                  <a:solidFill>
                    <a:srgbClr val="0000FF"/>
                  </a:solidFill>
                </a:ln>
                <a:effectLst>
                  <a:outerShdw blurRad="38100" dist="38100" dir="2700000" algn="tl">
                    <a:srgbClr val="000000">
                      <a:alpha val="43137"/>
                    </a:srgbClr>
                  </a:outerShdw>
                </a:effectLst>
                <a:latin typeface="Maiandra GD" panose="020E0502030308020204" pitchFamily="34" charset="0"/>
              </a:rPr>
              <a:t>).</a:t>
            </a:r>
          </a:p>
          <a:p>
            <a:pPr marL="0" indent="0">
              <a:buNone/>
            </a:pPr>
            <a:r>
              <a:rPr lang="es-EC" dirty="0">
                <a:effectLst>
                  <a:outerShdw blurRad="38100" dist="38100" dir="2700000" algn="tl">
                    <a:srgbClr val="000000">
                      <a:alpha val="43137"/>
                    </a:srgbClr>
                  </a:outerShdw>
                </a:effectLst>
                <a:latin typeface="Maiandra GD" panose="020E0502030308020204" pitchFamily="34" charset="0"/>
              </a:rPr>
              <a:t>Los ríos representan las corrientes del agua para beber, y las fuentes son los manantiales que alimentan estas corrientes. </a:t>
            </a:r>
          </a:p>
          <a:p>
            <a:pPr marL="0" indent="0">
              <a:buNone/>
            </a:pPr>
            <a:r>
              <a:rPr lang="es-EC" dirty="0">
                <a:effectLst>
                  <a:outerShdw blurRad="38100" dist="38100" dir="2700000" algn="tl">
                    <a:srgbClr val="000000">
                      <a:alpha val="43137"/>
                    </a:srgbClr>
                  </a:outerShdw>
                </a:effectLst>
                <a:latin typeface="Maiandra GD" panose="020E0502030308020204" pitchFamily="34" charset="0"/>
              </a:rPr>
              <a:t>Al tornarse en aguas amargas, por la naturaleza de la estrella (“Ajenjo”), afecta a la humanidad que necesita de beber agua para vivir. Aquí se menciona la muerte de muchos. La naturaleza que fue hecha por Dios para el sustento de los hombres se vuelve en su contra, porque pierde las propiedades para sustentarlos.</a:t>
            </a:r>
            <a:endParaRPr lang="en-US"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400" dirty="0"/>
          </a:p>
        </p:txBody>
      </p:sp>
      <p:pic>
        <p:nvPicPr>
          <p:cNvPr id="7" name="Imagen 6">
            <a:extLst>
              <a:ext uri="{FF2B5EF4-FFF2-40B4-BE49-F238E27FC236}">
                <a16:creationId xmlns:a16="http://schemas.microsoft.com/office/drawing/2014/main" id="{C0372FD1-0908-12A9-5E14-3E43088861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074" y="0"/>
            <a:ext cx="5677426" cy="6858000"/>
          </a:xfrm>
          <a:prstGeom prst="rect">
            <a:avLst/>
          </a:prstGeom>
          <a:effectLst>
            <a:softEdge rad="215900"/>
          </a:effectLst>
        </p:spPr>
      </p:pic>
    </p:spTree>
    <p:extLst>
      <p:ext uri="{BB962C8B-B14F-4D97-AF65-F5344CB8AC3E}">
        <p14:creationId xmlns:p14="http://schemas.microsoft.com/office/powerpoint/2010/main" val="3278126473"/>
      </p:ext>
    </p:extLst>
  </p:cSld>
  <p:clrMapOvr>
    <a:masterClrMapping/>
  </p:clrMapOvr>
  <mc:AlternateContent xmlns:mc="http://schemas.openxmlformats.org/markup-compatibility/2006">
    <mc:Choice xmlns:p14="http://schemas.microsoft.com/office/powerpoint/2010/main" Requires="p14">
      <p:transition spd="slow" p14:dur="27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21"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2)">
                                      <p:cBhvr>
                                        <p:cTn id="13" dur="3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3"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75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275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heel(1)">
                                      <p:cBhvr>
                                        <p:cTn id="24"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3A636FE-CDB9-58AB-8BF1-FC9FF12C96AF}"/>
              </a:ext>
            </a:extLst>
          </p:cNvPr>
          <p:cNvPicPr>
            <a:picLocks noChangeAspect="1"/>
          </p:cNvPicPr>
          <p:nvPr/>
        </p:nvPicPr>
        <p:blipFill>
          <a:blip r:embed="rId2">
            <a:extLst>
              <a:ext uri="{28A0092B-C50C-407E-A947-70E740481C1C}">
                <a14:useLocalDpi xmlns:a14="http://schemas.microsoft.com/office/drawing/2010/main" val="0"/>
              </a:ext>
            </a:extLst>
          </a:blip>
          <a:srcRect b="54405"/>
          <a:stretch>
            <a:fillRect/>
          </a:stretch>
        </p:blipFill>
        <p:spPr>
          <a:xfrm>
            <a:off x="20" y="11"/>
            <a:ext cx="12191980" cy="1763475"/>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Marcador de contenido 2">
            <a:extLst>
              <a:ext uri="{FF2B5EF4-FFF2-40B4-BE49-F238E27FC236}">
                <a16:creationId xmlns:a16="http://schemas.microsoft.com/office/drawing/2014/main" id="{D48929B1-8192-79DF-5790-9DB4956F6B43}"/>
              </a:ext>
            </a:extLst>
          </p:cNvPr>
          <p:cNvSpPr>
            <a:spLocks noGrp="1"/>
          </p:cNvSpPr>
          <p:nvPr>
            <p:ph idx="1"/>
          </p:nvPr>
        </p:nvSpPr>
        <p:spPr>
          <a:xfrm>
            <a:off x="71845" y="1816689"/>
            <a:ext cx="12030891" cy="4917213"/>
          </a:xfrm>
        </p:spPr>
        <p:txBody>
          <a:bodyPr anchor="ctr">
            <a:noAutofit/>
          </a:bodyPr>
          <a:lstStyle/>
          <a:p>
            <a:pPr marL="0" indent="0">
              <a:buNone/>
            </a:pPr>
            <a:r>
              <a:rPr lang="es-EC" sz="2400" b="1" dirty="0">
                <a:solidFill>
                  <a:srgbClr val="003366"/>
                </a:solidFill>
                <a:effectLst>
                  <a:outerShdw blurRad="38100" dist="38100" dir="2700000" algn="tl">
                    <a:srgbClr val="000000">
                      <a:alpha val="43137"/>
                    </a:srgbClr>
                  </a:outerShdw>
                </a:effectLst>
                <a:latin typeface="Maiandra GD" panose="020E0502030308020204" pitchFamily="34" charset="0"/>
              </a:rPr>
              <a:t>LA CUARTA TROMPETA: </a:t>
            </a:r>
            <a:r>
              <a:rPr lang="es-EC" sz="2100" b="1" dirty="0">
                <a:effectLst>
                  <a:outerShdw blurRad="38100" dist="38100" dir="2700000" algn="tl">
                    <a:srgbClr val="000000">
                      <a:alpha val="43137"/>
                    </a:srgbClr>
                  </a:outerShdw>
                </a:effectLst>
                <a:latin typeface="Maiandra GD" panose="020E0502030308020204" pitchFamily="34" charset="0"/>
              </a:rPr>
              <a:t>La tercera parte del sol, la luna y las estrellas son oscurecidos, y la tierra en su tercera parte del día y la noche. </a:t>
            </a:r>
            <a:r>
              <a:rPr lang="es-EC" sz="2100" b="1" dirty="0">
                <a:ln>
                  <a:solidFill>
                    <a:srgbClr val="0000FF"/>
                  </a:solidFill>
                </a:ln>
                <a:effectLst>
                  <a:outerShdw blurRad="38100" dist="38100" dir="2700000" algn="tl">
                    <a:srgbClr val="000000">
                      <a:alpha val="43137"/>
                    </a:srgbClr>
                  </a:outerShdw>
                </a:effectLst>
                <a:latin typeface="Maiandra GD" panose="020E0502030308020204" pitchFamily="34" charset="0"/>
              </a:rPr>
              <a:t>(v.12).</a:t>
            </a:r>
            <a:endParaRPr lang="en-US" sz="2100" dirty="0">
              <a:effectLst>
                <a:outerShdw blurRad="38100" dist="38100" dir="2700000" algn="tl">
                  <a:srgbClr val="000000">
                    <a:alpha val="43137"/>
                  </a:srgbClr>
                </a:outerShdw>
              </a:effectLst>
              <a:latin typeface="Maiandra GD" panose="020E0502030308020204" pitchFamily="34" charset="0"/>
            </a:endParaRPr>
          </a:p>
          <a:p>
            <a:pPr marL="0" indent="0">
              <a:buNone/>
            </a:pPr>
            <a:r>
              <a:rPr lang="en-US" sz="2100" dirty="0">
                <a:effectLst>
                  <a:outerShdw blurRad="38100" dist="38100" dir="2700000" algn="tl">
                    <a:srgbClr val="000000">
                      <a:alpha val="43137"/>
                    </a:srgbClr>
                  </a:outerShdw>
                </a:effectLst>
                <a:latin typeface="Maiandra GD" panose="020E0502030308020204" pitchFamily="34" charset="0"/>
              </a:rPr>
              <a:t>La vision de Juan </a:t>
            </a:r>
            <a:r>
              <a:rPr lang="en-US" sz="2100" dirty="0" err="1">
                <a:effectLst>
                  <a:outerShdw blurRad="38100" dist="38100" dir="2700000" algn="tl">
                    <a:srgbClr val="000000">
                      <a:alpha val="43137"/>
                    </a:srgbClr>
                  </a:outerShdw>
                </a:effectLst>
                <a:latin typeface="Maiandra GD" panose="020E0502030308020204" pitchFamily="34" charset="0"/>
              </a:rPr>
              <a:t>llega</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ahora</a:t>
            </a:r>
            <a:r>
              <a:rPr lang="en-US" sz="2100" dirty="0">
                <a:effectLst>
                  <a:outerShdw blurRad="38100" dist="38100" dir="2700000" algn="tl">
                    <a:srgbClr val="000000">
                      <a:alpha val="43137"/>
                    </a:srgbClr>
                  </a:outerShdw>
                </a:effectLst>
                <a:latin typeface="Maiandra GD" panose="020E0502030308020204" pitchFamily="34" charset="0"/>
              </a:rPr>
              <a:t> a </a:t>
            </a:r>
            <a:r>
              <a:rPr lang="en-US" sz="2100" dirty="0" err="1">
                <a:effectLst>
                  <a:outerShdw blurRad="38100" dist="38100" dir="2700000" algn="tl">
                    <a:srgbClr val="000000">
                      <a:alpha val="43137"/>
                    </a:srgbClr>
                  </a:outerShdw>
                </a:effectLst>
                <a:latin typeface="Maiandra GD" panose="020E0502030308020204" pitchFamily="34" charset="0"/>
              </a:rPr>
              <a:t>los</a:t>
            </a:r>
            <a:r>
              <a:rPr lang="en-US" sz="2100" dirty="0">
                <a:effectLst>
                  <a:outerShdw blurRad="38100" dist="38100" dir="2700000" algn="tl">
                    <a:srgbClr val="000000">
                      <a:alpha val="43137"/>
                    </a:srgbClr>
                  </a:outerShdw>
                </a:effectLst>
                <a:latin typeface="Maiandra GD" panose="020E0502030308020204" pitchFamily="34" charset="0"/>
              </a:rPr>
              <a:t> astros </a:t>
            </a:r>
            <a:r>
              <a:rPr lang="en-US" sz="2100" dirty="0" err="1">
                <a:effectLst>
                  <a:outerShdw blurRad="38100" dist="38100" dir="2700000" algn="tl">
                    <a:srgbClr val="000000">
                      <a:alpha val="43137"/>
                    </a:srgbClr>
                  </a:outerShdw>
                </a:effectLst>
                <a:latin typeface="Maiandra GD" panose="020E0502030308020204" pitchFamily="34" charset="0"/>
              </a:rPr>
              <a:t>mayores</a:t>
            </a:r>
            <a:r>
              <a:rPr lang="en-US" sz="2100" dirty="0">
                <a:effectLst>
                  <a:outerShdw blurRad="38100" dist="38100" dir="2700000" algn="tl">
                    <a:srgbClr val="000000">
                      <a:alpha val="43137"/>
                    </a:srgbClr>
                  </a:outerShdw>
                </a:effectLst>
                <a:latin typeface="Maiandra GD" panose="020E0502030308020204" pitchFamily="34" charset="0"/>
              </a:rPr>
              <a:t> – el sol y la luna – y a las </a:t>
            </a:r>
            <a:r>
              <a:rPr lang="en-US" sz="2100" dirty="0" err="1">
                <a:effectLst>
                  <a:outerShdw blurRad="38100" dist="38100" dir="2700000" algn="tl">
                    <a:srgbClr val="000000">
                      <a:alpha val="43137"/>
                    </a:srgbClr>
                  </a:outerShdw>
                </a:effectLst>
                <a:latin typeface="Maiandra GD" panose="020E0502030308020204" pitchFamily="34" charset="0"/>
              </a:rPr>
              <a:t>estrellas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son “</a:t>
            </a:r>
            <a:r>
              <a:rPr lang="en-US" sz="2100" dirty="0" err="1">
                <a:effectLst>
                  <a:outerShdw blurRad="38100" dist="38100" dir="2700000" algn="tl">
                    <a:srgbClr val="000000">
                      <a:alpha val="43137"/>
                    </a:srgbClr>
                  </a:outerShdw>
                </a:effectLst>
                <a:latin typeface="Maiandra GD" panose="020E0502030308020204" pitchFamily="34" charset="0"/>
              </a:rPr>
              <a:t>heridos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afectando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su</a:t>
            </a:r>
            <a:r>
              <a:rPr lang="en-US" sz="2100" dirty="0">
                <a:effectLst>
                  <a:outerShdw blurRad="38100" dist="38100" dir="2700000" algn="tl">
                    <a:srgbClr val="000000">
                      <a:alpha val="43137"/>
                    </a:srgbClr>
                  </a:outerShdw>
                </a:effectLst>
                <a:latin typeface="Maiandra GD" panose="020E0502030308020204" pitchFamily="34" charset="0"/>
              </a:rPr>
              <a:t> luz </a:t>
            </a:r>
            <a:r>
              <a:rPr lang="en-US" sz="2100" dirty="0" err="1">
                <a:effectLst>
                  <a:outerShdw blurRad="38100" dist="38100" dir="2700000" algn="tl">
                    <a:srgbClr val="000000">
                      <a:alpha val="43137"/>
                    </a:srgbClr>
                  </a:outerShdw>
                </a:effectLst>
                <a:latin typeface="Maiandra GD" panose="020E0502030308020204" pitchFamily="34" charset="0"/>
              </a:rPr>
              <a:t>sobre</a:t>
            </a:r>
            <a:r>
              <a:rPr lang="en-US" sz="2100" dirty="0">
                <a:effectLst>
                  <a:outerShdw blurRad="38100" dist="38100" dir="2700000" algn="tl">
                    <a:srgbClr val="000000">
                      <a:alpha val="43137"/>
                    </a:srgbClr>
                  </a:outerShdw>
                </a:effectLst>
                <a:latin typeface="Maiandra GD" panose="020E0502030308020204" pitchFamily="34" charset="0"/>
              </a:rPr>
              <a:t> la tierra. Esto </a:t>
            </a:r>
            <a:r>
              <a:rPr lang="en-US" sz="2100" dirty="0" err="1">
                <a:effectLst>
                  <a:outerShdw blurRad="38100" dist="38100" dir="2700000" algn="tl">
                    <a:srgbClr val="000000">
                      <a:alpha val="43137"/>
                    </a:srgbClr>
                  </a:outerShdw>
                </a:effectLst>
                <a:latin typeface="Maiandra GD" panose="020E0502030308020204" pitchFamily="34" charset="0"/>
              </a:rPr>
              <a:t>puede</a:t>
            </a:r>
            <a:r>
              <a:rPr lang="en-US" sz="2100" dirty="0">
                <a:effectLst>
                  <a:outerShdw blurRad="38100" dist="38100" dir="2700000" algn="tl">
                    <a:srgbClr val="000000">
                      <a:alpha val="43137"/>
                    </a:srgbClr>
                  </a:outerShdw>
                </a:effectLst>
                <a:latin typeface="Maiandra GD" panose="020E0502030308020204" pitchFamily="34" charset="0"/>
              </a:rPr>
              <a:t> sonar </a:t>
            </a:r>
            <a:r>
              <a:rPr lang="en-US" sz="2100" dirty="0" err="1">
                <a:effectLst>
                  <a:outerShdw blurRad="38100" dist="38100" dir="2700000" algn="tl">
                    <a:srgbClr val="000000">
                      <a:alpha val="43137"/>
                    </a:srgbClr>
                  </a:outerShdw>
                </a:effectLst>
                <a:latin typeface="Maiandra GD" panose="020E0502030308020204" pitchFamily="34" charset="0"/>
              </a:rPr>
              <a:t>muy</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confuso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pero</a:t>
            </a:r>
            <a:r>
              <a:rPr lang="en-US" sz="2100" dirty="0">
                <a:effectLst>
                  <a:outerShdw blurRad="38100" dist="38100" dir="2700000" algn="tl">
                    <a:srgbClr val="000000">
                      <a:alpha val="43137"/>
                    </a:srgbClr>
                  </a:outerShdw>
                </a:effectLst>
                <a:latin typeface="Maiandra GD" panose="020E0502030308020204" pitchFamily="34" charset="0"/>
              </a:rPr>
              <a:t> no es nuevo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la </a:t>
            </a:r>
            <a:r>
              <a:rPr lang="en-US" sz="2100" dirty="0" err="1">
                <a:effectLst>
                  <a:outerShdw blurRad="38100" dist="38100" dir="2700000" algn="tl">
                    <a:srgbClr val="000000">
                      <a:alpha val="43137"/>
                    </a:srgbClr>
                  </a:outerShdw>
                </a:effectLst>
                <a:latin typeface="Maiandra GD" panose="020E0502030308020204" pitchFamily="34" charset="0"/>
              </a:rPr>
              <a:t>BIblia</a:t>
            </a:r>
            <a:r>
              <a:rPr lang="en-US" sz="2100" dirty="0">
                <a:effectLst>
                  <a:outerShdw blurRad="38100" dist="38100" dir="2700000" algn="tl">
                    <a:srgbClr val="000000">
                      <a:alpha val="43137"/>
                    </a:srgbClr>
                  </a:outerShdw>
                </a:effectLst>
                <a:latin typeface="Maiandra GD" panose="020E0502030308020204" pitchFamily="34" charset="0"/>
              </a:rPr>
              <a:t>: La novena </a:t>
            </a:r>
            <a:r>
              <a:rPr lang="en-US" sz="2100" dirty="0" err="1">
                <a:effectLst>
                  <a:outerShdw blurRad="38100" dist="38100" dir="2700000" algn="tl">
                    <a:srgbClr val="000000">
                      <a:alpha val="43137"/>
                    </a:srgbClr>
                  </a:outerShdw>
                </a:effectLst>
                <a:latin typeface="Maiandra GD" panose="020E0502030308020204" pitchFamily="34" charset="0"/>
              </a:rPr>
              <a:t>plaga</a:t>
            </a:r>
            <a:r>
              <a:rPr lang="en-US" sz="2100" dirty="0">
                <a:effectLst>
                  <a:outerShdw blurRad="38100" dist="38100" dir="2700000" algn="tl">
                    <a:srgbClr val="000000">
                      <a:alpha val="43137"/>
                    </a:srgbClr>
                  </a:outerShdw>
                </a:effectLst>
                <a:latin typeface="Maiandra GD" panose="020E0502030308020204" pitchFamily="34" charset="0"/>
              </a:rPr>
              <a:t> de </a:t>
            </a:r>
            <a:r>
              <a:rPr lang="en-US" sz="2100" dirty="0" err="1">
                <a:effectLst>
                  <a:outerShdw blurRad="38100" dist="38100" dir="2700000" algn="tl">
                    <a:srgbClr val="000000">
                      <a:alpha val="43137"/>
                    </a:srgbClr>
                  </a:outerShdw>
                </a:effectLst>
                <a:latin typeface="Maiandra GD" panose="020E0502030308020204" pitchFamily="34" charset="0"/>
              </a:rPr>
              <a:t>Egipto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fue</a:t>
            </a:r>
            <a:r>
              <a:rPr lang="en-US" sz="2100" dirty="0">
                <a:effectLst>
                  <a:outerShdw blurRad="38100" dist="38100" dir="2700000" algn="tl">
                    <a:srgbClr val="000000">
                      <a:alpha val="43137"/>
                    </a:srgbClr>
                  </a:outerShdw>
                </a:effectLst>
                <a:latin typeface="Maiandra GD" panose="020E0502030308020204" pitchFamily="34" charset="0"/>
              </a:rPr>
              <a:t> de </a:t>
            </a:r>
            <a:r>
              <a:rPr lang="en-US" sz="2100" dirty="0" err="1">
                <a:effectLst>
                  <a:outerShdw blurRad="38100" dist="38100" dir="2700000" algn="tl">
                    <a:srgbClr val="000000">
                      <a:alpha val="43137"/>
                    </a:srgbClr>
                  </a:outerShdw>
                </a:effectLst>
                <a:latin typeface="Maiandra GD" panose="020E0502030308020204" pitchFamily="34" charset="0"/>
              </a:rPr>
              <a:t>oscuridad</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la tierra (</a:t>
            </a:r>
            <a:r>
              <a:rPr lang="es-EC" sz="2100" b="1" dirty="0">
                <a:ln>
                  <a:solidFill>
                    <a:srgbClr val="0000FF"/>
                  </a:solidFill>
                </a:ln>
                <a:effectLst>
                  <a:outerShdw blurRad="38100" dist="38100" dir="2700000" algn="tl">
                    <a:srgbClr val="000000">
                      <a:alpha val="43137"/>
                    </a:srgbClr>
                  </a:outerShdw>
                </a:effectLst>
                <a:latin typeface="Maiandra GD" panose="020E0502030308020204" pitchFamily="34" charset="0"/>
              </a:rPr>
              <a:t>Ex.13:21-23</a:t>
            </a:r>
            <a:r>
              <a:rPr lang="en-US" sz="2100" dirty="0">
                <a:effectLst>
                  <a:outerShdw blurRad="38100" dist="38100" dir="2700000" algn="tl">
                    <a:srgbClr val="000000">
                      <a:alpha val="43137"/>
                    </a:srgbClr>
                  </a:outerShdw>
                </a:effectLst>
                <a:latin typeface="Maiandra GD" panose="020E0502030308020204" pitchFamily="34" charset="0"/>
              </a:rPr>
              <a:t>), y </a:t>
            </a:r>
            <a:r>
              <a:rPr lang="en-US" sz="2100" dirty="0" err="1">
                <a:effectLst>
                  <a:outerShdw blurRad="38100" dist="38100" dir="2700000" algn="tl">
                    <a:srgbClr val="000000">
                      <a:alpha val="43137"/>
                    </a:srgbClr>
                  </a:outerShdw>
                </a:effectLst>
                <a:latin typeface="Maiandra GD" panose="020E0502030308020204" pitchFamily="34" charset="0"/>
              </a:rPr>
              <a:t>cuando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los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profetas</a:t>
            </a:r>
            <a:r>
              <a:rPr lang="en-US" sz="2100" dirty="0">
                <a:effectLst>
                  <a:outerShdw blurRad="38100" dist="38100" dir="2700000" algn="tl">
                    <a:srgbClr val="000000">
                      <a:alpha val="43137"/>
                    </a:srgbClr>
                  </a:outerShdw>
                </a:effectLst>
                <a:latin typeface="Maiandra GD" panose="020E0502030308020204" pitchFamily="34" charset="0"/>
              </a:rPr>
              <a:t> del Antiguo </a:t>
            </a:r>
            <a:r>
              <a:rPr lang="en-US" sz="2100" dirty="0" err="1">
                <a:effectLst>
                  <a:outerShdw blurRad="38100" dist="38100" dir="2700000" algn="tl">
                    <a:srgbClr val="000000">
                      <a:alpha val="43137"/>
                    </a:srgbClr>
                  </a:outerShdw>
                </a:effectLst>
                <a:latin typeface="Maiandra GD" panose="020E0502030308020204" pitchFamily="34" charset="0"/>
              </a:rPr>
              <a:t>Testamento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hablan</a:t>
            </a:r>
            <a:r>
              <a:rPr lang="en-US" sz="2100" dirty="0">
                <a:effectLst>
                  <a:outerShdw blurRad="38100" dist="38100" dir="2700000" algn="tl">
                    <a:srgbClr val="000000">
                      <a:alpha val="43137"/>
                    </a:srgbClr>
                  </a:outerShdw>
                </a:effectLst>
                <a:latin typeface="Maiandra GD" panose="020E0502030308020204" pitchFamily="34" charset="0"/>
              </a:rPr>
              <a:t> del día de la </a:t>
            </a:r>
            <a:r>
              <a:rPr lang="en-US" sz="2100" dirty="0" err="1">
                <a:effectLst>
                  <a:outerShdw blurRad="38100" dist="38100" dir="2700000" algn="tl">
                    <a:srgbClr val="000000">
                      <a:alpha val="43137"/>
                    </a:srgbClr>
                  </a:outerShdw>
                </a:effectLst>
                <a:latin typeface="Maiandra GD" panose="020E0502030308020204" pitchFamily="34" charset="0"/>
              </a:rPr>
              <a:t>ira</a:t>
            </a:r>
            <a:r>
              <a:rPr lang="en-US" sz="2100" dirty="0">
                <a:effectLst>
                  <a:outerShdw blurRad="38100" dist="38100" dir="2700000" algn="tl">
                    <a:srgbClr val="000000">
                      <a:alpha val="43137"/>
                    </a:srgbClr>
                  </a:outerShdw>
                </a:effectLst>
                <a:latin typeface="Maiandra GD" panose="020E0502030308020204" pitchFamily="34" charset="0"/>
              </a:rPr>
              <a:t> de </a:t>
            </a:r>
            <a:r>
              <a:rPr lang="en-US" sz="2100" dirty="0" err="1">
                <a:effectLst>
                  <a:outerShdw blurRad="38100" dist="38100" dir="2700000" algn="tl">
                    <a:srgbClr val="000000">
                      <a:alpha val="43137"/>
                    </a:srgbClr>
                  </a:outerShdw>
                </a:effectLst>
                <a:latin typeface="Maiandra GD" panose="020E0502030308020204" pitchFamily="34" charset="0"/>
              </a:rPr>
              <a:t>Jehová</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anticipan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varias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veces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escenarios</a:t>
            </a:r>
            <a:r>
              <a:rPr lang="en-US" sz="2100" dirty="0">
                <a:effectLst>
                  <a:outerShdw blurRad="38100" dist="38100" dir="2700000" algn="tl">
                    <a:srgbClr val="000000">
                      <a:alpha val="43137"/>
                    </a:srgbClr>
                  </a:outerShdw>
                </a:effectLst>
                <a:latin typeface="Maiandra GD" panose="020E0502030308020204" pitchFamily="34" charset="0"/>
              </a:rPr>
              <a:t> del </a:t>
            </a:r>
            <a:r>
              <a:rPr lang="en-US" sz="2100" dirty="0" err="1">
                <a:effectLst>
                  <a:outerShdw blurRad="38100" dist="38100" dir="2700000" algn="tl">
                    <a:srgbClr val="000000">
                      <a:alpha val="43137"/>
                    </a:srgbClr>
                  </a:outerShdw>
                </a:effectLst>
                <a:latin typeface="Maiandra GD" panose="020E0502030308020204" pitchFamily="34" charset="0"/>
              </a:rPr>
              <a:t>oscurecimiento</a:t>
            </a:r>
            <a:r>
              <a:rPr lang="en-US" sz="2100" dirty="0">
                <a:effectLst>
                  <a:outerShdw blurRad="38100" dist="38100" dir="2700000" algn="tl">
                    <a:srgbClr val="000000">
                      <a:alpha val="43137"/>
                    </a:srgbClr>
                  </a:outerShdw>
                </a:effectLst>
                <a:latin typeface="Maiandra GD" panose="020E0502030308020204" pitchFamily="34" charset="0"/>
              </a:rPr>
              <a:t> del sol, la luna y las </a:t>
            </a:r>
            <a:r>
              <a:rPr lang="en-US" sz="2100" dirty="0" err="1">
                <a:effectLst>
                  <a:outerShdw blurRad="38100" dist="38100" dir="2700000" algn="tl">
                    <a:srgbClr val="000000">
                      <a:alpha val="43137"/>
                    </a:srgbClr>
                  </a:outerShdw>
                </a:effectLst>
                <a:latin typeface="Maiandra GD" panose="020E0502030308020204" pitchFamily="34" charset="0"/>
              </a:rPr>
              <a:t>estrellas</a:t>
            </a:r>
            <a:r>
              <a:rPr lang="en-US" sz="2100" dirty="0">
                <a:effectLst>
                  <a:outerShdw blurRad="38100" dist="38100" dir="2700000" algn="tl">
                    <a:srgbClr val="000000">
                      <a:alpha val="43137"/>
                    </a:srgbClr>
                  </a:outerShdw>
                </a:effectLst>
                <a:latin typeface="Maiandra GD" panose="020E0502030308020204" pitchFamily="34" charset="0"/>
              </a:rPr>
              <a:t> (</a:t>
            </a:r>
            <a:r>
              <a:rPr lang="es-EC" sz="2100" b="1" dirty="0">
                <a:ln>
                  <a:solidFill>
                    <a:srgbClr val="0000FF"/>
                  </a:solidFill>
                </a:ln>
                <a:effectLst>
                  <a:outerShdw blurRad="38100" dist="38100" dir="2700000" algn="tl">
                    <a:srgbClr val="000000">
                      <a:alpha val="43137"/>
                    </a:srgbClr>
                  </a:outerShdw>
                </a:effectLst>
                <a:latin typeface="Maiandra GD" panose="020E0502030308020204" pitchFamily="34" charset="0"/>
              </a:rPr>
              <a:t>Is.13:10; Ez.32:7-8; Jl.2:31; 3:14-15</a:t>
            </a:r>
            <a:r>
              <a:rPr lang="en-US" sz="2100" dirty="0">
                <a:effectLst>
                  <a:outerShdw blurRad="38100" dist="38100" dir="2700000" algn="tl">
                    <a:srgbClr val="000000">
                      <a:alpha val="43137"/>
                    </a:srgbClr>
                  </a:outerShdw>
                </a:effectLst>
                <a:latin typeface="Maiandra GD" panose="020E0502030308020204" pitchFamily="34" charset="0"/>
              </a:rPr>
              <a:t>). Nuestro </a:t>
            </a:r>
            <a:r>
              <a:rPr lang="en-US" sz="2100" dirty="0" err="1">
                <a:effectLst>
                  <a:outerShdw blurRad="38100" dist="38100" dir="2700000" algn="tl">
                    <a:srgbClr val="000000">
                      <a:alpha val="43137"/>
                    </a:srgbClr>
                  </a:outerShdw>
                </a:effectLst>
                <a:latin typeface="Maiandra GD" panose="020E0502030308020204" pitchFamily="34" charset="0"/>
              </a:rPr>
              <a:t>Señor</a:t>
            </a:r>
            <a:r>
              <a:rPr lang="en-US" sz="2100" dirty="0">
                <a:effectLst>
                  <a:outerShdw blurRad="38100" dist="38100" dir="2700000" algn="tl">
                    <a:srgbClr val="000000">
                      <a:alpha val="43137"/>
                    </a:srgbClr>
                  </a:outerShdw>
                </a:effectLst>
                <a:latin typeface="Maiandra GD" panose="020E0502030308020204" pitchFamily="34" charset="0"/>
              </a:rPr>
              <a:t> también </a:t>
            </a:r>
            <a:r>
              <a:rPr lang="en-US" sz="2100" dirty="0" err="1">
                <a:effectLst>
                  <a:outerShdw blurRad="38100" dist="38100" dir="2700000" algn="tl">
                    <a:srgbClr val="000000">
                      <a:alpha val="43137"/>
                    </a:srgbClr>
                  </a:outerShdw>
                </a:effectLst>
                <a:latin typeface="Maiandra GD" panose="020E0502030308020204" pitchFamily="34" charset="0"/>
              </a:rPr>
              <a:t>habla</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este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lenguaje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a:t>
            </a:r>
            <a:r>
              <a:rPr lang="es-EC" sz="2100" b="1" dirty="0">
                <a:ln>
                  <a:solidFill>
                    <a:srgbClr val="0000FF"/>
                  </a:solidFill>
                </a:ln>
                <a:effectLst>
                  <a:outerShdw blurRad="38100" dist="38100" dir="2700000" algn="tl">
                    <a:srgbClr val="000000">
                      <a:alpha val="43137"/>
                    </a:srgbClr>
                  </a:outerShdw>
                </a:effectLst>
                <a:latin typeface="Maiandra GD" panose="020E0502030308020204" pitchFamily="34" charset="0"/>
              </a:rPr>
              <a:t>Mt.24:29</a:t>
            </a:r>
            <a:r>
              <a:rPr lang="en-US" sz="2100" dirty="0">
                <a:effectLst>
                  <a:outerShdw blurRad="38100" dist="38100" dir="2700000" algn="tl">
                    <a:srgbClr val="000000">
                      <a:alpha val="43137"/>
                    </a:srgbClr>
                  </a:outerShdw>
                </a:effectLst>
                <a:latin typeface="Maiandra GD" panose="020E0502030308020204" pitchFamily="34" charset="0"/>
              </a:rPr>
              <a:t>. </a:t>
            </a:r>
          </a:p>
          <a:p>
            <a:pPr marL="0" indent="0">
              <a:buNone/>
            </a:pPr>
            <a:r>
              <a:rPr lang="en-US" sz="2100" dirty="0">
                <a:effectLst>
                  <a:outerShdw blurRad="38100" dist="38100" dir="2700000" algn="tl">
                    <a:srgbClr val="000000">
                      <a:alpha val="43137"/>
                    </a:srgbClr>
                  </a:outerShdw>
                </a:effectLst>
                <a:latin typeface="Maiandra GD" panose="020E0502030308020204" pitchFamily="34" charset="0"/>
              </a:rPr>
              <a:t>El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se </a:t>
            </a:r>
            <a:r>
              <a:rPr lang="en-US" sz="2100" dirty="0" err="1">
                <a:effectLst>
                  <a:outerShdw blurRad="38100" dist="38100" dir="2700000" algn="tl">
                    <a:srgbClr val="000000">
                      <a:alpha val="43137"/>
                    </a:srgbClr>
                  </a:outerShdw>
                </a:effectLst>
                <a:latin typeface="Maiandra GD" panose="020E0502030308020204" pitchFamily="34" charset="0"/>
              </a:rPr>
              <a:t>repita</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este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evento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varias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veces</a:t>
            </a:r>
            <a:r>
              <a:rPr lang="en-US" sz="2100" dirty="0">
                <a:effectLst>
                  <a:outerShdw blurRad="38100" dist="38100" dir="2700000" algn="tl">
                    <a:srgbClr val="000000">
                      <a:alpha val="43137"/>
                    </a:srgbClr>
                  </a:outerShdw>
                </a:effectLst>
                <a:latin typeface="Maiandra GD" panose="020E0502030308020204" pitchFamily="34" charset="0"/>
              </a:rPr>
              <a:t>, y </a:t>
            </a:r>
            <a:r>
              <a:rPr lang="en-US" sz="2100" dirty="0" err="1">
                <a:effectLst>
                  <a:outerShdw blurRad="38100" dist="38100" dir="2700000" algn="tl">
                    <a:srgbClr val="000000">
                      <a:alpha val="43137"/>
                    </a:srgbClr>
                  </a:outerShdw>
                </a:effectLst>
                <a:latin typeface="Maiandra GD" panose="020E0502030308020204" pitchFamily="34" charset="0"/>
              </a:rPr>
              <a:t>aun</a:t>
            </a:r>
            <a:r>
              <a:rPr lang="en-US" sz="2100" dirty="0">
                <a:effectLst>
                  <a:outerShdw blurRad="38100" dist="38100" dir="2700000" algn="tl">
                    <a:srgbClr val="000000">
                      <a:alpha val="43137"/>
                    </a:srgbClr>
                  </a:outerShdw>
                </a:effectLst>
                <a:latin typeface="Maiandra GD" panose="020E0502030308020204" pitchFamily="34" charset="0"/>
              </a:rPr>
              <a:t> el </a:t>
            </a:r>
            <a:r>
              <a:rPr lang="en-US" sz="2100" dirty="0" err="1">
                <a:effectLst>
                  <a:outerShdw blurRad="38100" dist="38100" dir="2700000" algn="tl">
                    <a:srgbClr val="000000">
                      <a:alpha val="43137"/>
                    </a:srgbClr>
                  </a:outerShdw>
                </a:effectLst>
                <a:latin typeface="Maiandra GD" panose="020E0502030308020204" pitchFamily="34" charset="0"/>
              </a:rPr>
              <a:t>mismo</a:t>
            </a:r>
            <a:r>
              <a:rPr lang="en-US" sz="2100" dirty="0">
                <a:effectLst>
                  <a:outerShdw blurRad="38100" dist="38100" dir="2700000" algn="tl">
                    <a:srgbClr val="000000">
                      <a:alpha val="43137"/>
                    </a:srgbClr>
                  </a:outerShdw>
                </a:effectLst>
                <a:latin typeface="Maiandra GD" panose="020E0502030308020204" pitchFamily="34" charset="0"/>
              </a:rPr>
              <a:t> Jesucristo lo </a:t>
            </a:r>
            <a:r>
              <a:rPr lang="en-US" sz="2100" dirty="0" err="1">
                <a:effectLst>
                  <a:outerShdw blurRad="38100" dist="38100" dir="2700000" algn="tl">
                    <a:srgbClr val="000000">
                      <a:alpha val="43137"/>
                    </a:srgbClr>
                  </a:outerShdw>
                </a:effectLst>
                <a:latin typeface="Maiandra GD" panose="020E0502030308020204" pitchFamily="34" charset="0"/>
              </a:rPr>
              <a:t>diga</a:t>
            </a:r>
            <a:r>
              <a:rPr lang="en-US" sz="2100" dirty="0">
                <a:effectLst>
                  <a:outerShdw blurRad="38100" dist="38100" dir="2700000" algn="tl">
                    <a:srgbClr val="000000">
                      <a:alpha val="43137"/>
                    </a:srgbClr>
                  </a:outerShdw>
                </a:effectLst>
                <a:latin typeface="Maiandra GD" panose="020E0502030308020204" pitchFamily="34" charset="0"/>
              </a:rPr>
              <a:t> (y no </a:t>
            </a:r>
            <a:r>
              <a:rPr lang="en-US" sz="2100" dirty="0" err="1">
                <a:effectLst>
                  <a:outerShdw blurRad="38100" dist="38100" dir="2700000" algn="tl">
                    <a:srgbClr val="000000">
                      <a:alpha val="43137"/>
                    </a:srgbClr>
                  </a:outerShdw>
                </a:effectLst>
                <a:latin typeface="Maiandra GD" panose="020E0502030308020204" pitchFamily="34" charset="0"/>
              </a:rPr>
              <a:t>metafóricamente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debe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llevarnos</a:t>
            </a:r>
            <a:r>
              <a:rPr lang="en-US" sz="2100" dirty="0">
                <a:effectLst>
                  <a:outerShdw blurRad="38100" dist="38100" dir="2700000" algn="tl">
                    <a:srgbClr val="000000">
                      <a:alpha val="43137"/>
                    </a:srgbClr>
                  </a:outerShdw>
                </a:effectLst>
                <a:latin typeface="Maiandra GD" panose="020E0502030308020204" pitchFamily="34" charset="0"/>
              </a:rPr>
              <a:t> a </a:t>
            </a:r>
            <a:r>
              <a:rPr lang="en-US" sz="2100" dirty="0" err="1">
                <a:effectLst>
                  <a:outerShdw blurRad="38100" dist="38100" dir="2700000" algn="tl">
                    <a:srgbClr val="000000">
                      <a:alpha val="43137"/>
                    </a:srgbClr>
                  </a:outerShdw>
                </a:effectLst>
                <a:latin typeface="Maiandra GD" panose="020E0502030308020204" pitchFamily="34" charset="0"/>
              </a:rPr>
              <a:t>entender</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esto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sucederá</a:t>
            </a:r>
            <a:r>
              <a:rPr lang="en-US" sz="2100" dirty="0">
                <a:effectLst>
                  <a:outerShdw blurRad="38100" dist="38100" dir="2700000" algn="tl">
                    <a:srgbClr val="000000">
                      <a:alpha val="43137"/>
                    </a:srgbClr>
                  </a:outerShdw>
                </a:effectLst>
                <a:latin typeface="Maiandra GD" panose="020E0502030308020204" pitchFamily="34" charset="0"/>
              </a:rPr>
              <a:t>. ¿De </a:t>
            </a:r>
            <a:r>
              <a:rPr lang="en-US" sz="2100" dirty="0" err="1">
                <a:effectLst>
                  <a:outerShdw blurRad="38100" dist="38100" dir="2700000" algn="tl">
                    <a:srgbClr val="000000">
                      <a:alpha val="43137"/>
                    </a:srgbClr>
                  </a:outerShdw>
                </a:effectLst>
                <a:latin typeface="Maiandra GD" panose="020E0502030308020204" pitchFamily="34" charset="0"/>
              </a:rPr>
              <a:t>qué</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manera</a:t>
            </a:r>
            <a:r>
              <a:rPr lang="en-US" sz="2100" dirty="0">
                <a:effectLst>
                  <a:outerShdw blurRad="38100" dist="38100" dir="2700000" algn="tl">
                    <a:srgbClr val="000000">
                      <a:alpha val="43137"/>
                    </a:srgbClr>
                  </a:outerShdw>
                </a:effectLst>
                <a:latin typeface="Maiandra GD" panose="020E0502030308020204" pitchFamily="34" charset="0"/>
              </a:rPr>
              <a:t>? No temenos </a:t>
            </a:r>
            <a:r>
              <a:rPr lang="en-US" sz="2100" dirty="0" err="1">
                <a:effectLst>
                  <a:outerShdw blurRad="38100" dist="38100" dir="2700000" algn="tl">
                    <a:srgbClr val="000000">
                      <a:alpha val="43137"/>
                    </a:srgbClr>
                  </a:outerShdw>
                </a:effectLst>
                <a:latin typeface="Maiandra GD" panose="020E0502030308020204" pitchFamily="34" charset="0"/>
              </a:rPr>
              <a:t>cómo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saberlo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excepto</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será</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por</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intervención</a:t>
            </a:r>
            <a:r>
              <a:rPr lang="en-US" sz="2100" dirty="0">
                <a:effectLst>
                  <a:outerShdw blurRad="38100" dist="38100" dir="2700000" algn="tl">
                    <a:srgbClr val="000000">
                      <a:alpha val="43137"/>
                    </a:srgbClr>
                  </a:outerShdw>
                </a:effectLst>
                <a:latin typeface="Maiandra GD" panose="020E0502030308020204" pitchFamily="34" charset="0"/>
              </a:rPr>
              <a:t> del </a:t>
            </a:r>
            <a:r>
              <a:rPr lang="en-US" sz="2100" dirty="0" err="1">
                <a:effectLst>
                  <a:outerShdw blurRad="38100" dist="38100" dir="2700000" algn="tl">
                    <a:srgbClr val="000000">
                      <a:alpha val="43137"/>
                    </a:srgbClr>
                  </a:outerShdw>
                </a:effectLst>
                <a:latin typeface="Maiandra GD" panose="020E0502030308020204" pitchFamily="34" charset="0"/>
              </a:rPr>
              <a:t>poder</a:t>
            </a:r>
            <a:r>
              <a:rPr lang="en-US" sz="2100" dirty="0">
                <a:effectLst>
                  <a:outerShdw blurRad="38100" dist="38100" dir="2700000" algn="tl">
                    <a:srgbClr val="000000">
                      <a:alpha val="43137"/>
                    </a:srgbClr>
                  </a:outerShdw>
                </a:effectLst>
                <a:latin typeface="Maiandra GD" panose="020E0502030308020204" pitchFamily="34" charset="0"/>
              </a:rPr>
              <a:t> de Dios. Lo </a:t>
            </a:r>
            <a:r>
              <a:rPr lang="en-US" sz="2100" dirty="0" err="1">
                <a:effectLst>
                  <a:outerShdw blurRad="38100" dist="38100" dir="2700000" algn="tl">
                    <a:srgbClr val="000000">
                      <a:alpha val="43137"/>
                    </a:srgbClr>
                  </a:outerShdw>
                </a:effectLst>
                <a:latin typeface="Maiandra GD" panose="020E0502030308020204" pitchFamily="34" charset="0"/>
              </a:rPr>
              <a:t>cierto</a:t>
            </a:r>
            <a:r>
              <a:rPr lang="en-US" sz="2100" dirty="0">
                <a:effectLst>
                  <a:outerShdw blurRad="38100" dist="38100" dir="2700000" algn="tl">
                    <a:srgbClr val="000000">
                      <a:alpha val="43137"/>
                    </a:srgbClr>
                  </a:outerShdw>
                </a:effectLst>
                <a:latin typeface="Maiandra GD" panose="020E0502030308020204" pitchFamily="34" charset="0"/>
              </a:rPr>
              <a:t> es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la </a:t>
            </a:r>
            <a:r>
              <a:rPr lang="en-US" sz="2100" dirty="0" err="1">
                <a:effectLst>
                  <a:outerShdw blurRad="38100" dist="38100" dir="2700000" algn="tl">
                    <a:srgbClr val="000000">
                      <a:alpha val="43137"/>
                    </a:srgbClr>
                  </a:outerShdw>
                </a:effectLst>
                <a:latin typeface="Maiandra GD" panose="020E0502030308020204" pitchFamily="34" charset="0"/>
              </a:rPr>
              <a:t>disminución</a:t>
            </a:r>
            <a:r>
              <a:rPr lang="en-US" sz="2100" dirty="0">
                <a:effectLst>
                  <a:outerShdw blurRad="38100" dist="38100" dir="2700000" algn="tl">
                    <a:srgbClr val="000000">
                      <a:alpha val="43137"/>
                    </a:srgbClr>
                  </a:outerShdw>
                </a:effectLst>
                <a:latin typeface="Maiandra GD" panose="020E0502030308020204" pitchFamily="34" charset="0"/>
              </a:rPr>
              <a:t> de la luz </a:t>
            </a:r>
            <a:r>
              <a:rPr lang="en-US" sz="2100" dirty="0" err="1">
                <a:effectLst>
                  <a:outerShdw blurRad="38100" dist="38100" dir="2700000" algn="tl">
                    <a:srgbClr val="000000">
                      <a:alpha val="43137"/>
                    </a:srgbClr>
                  </a:outerShdw>
                </a:effectLst>
                <a:latin typeface="Maiandra GD" panose="020E0502030308020204" pitchFamily="34" charset="0"/>
              </a:rPr>
              <a:t>ocasionaría</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alteraciones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la </a:t>
            </a:r>
            <a:r>
              <a:rPr lang="en-US" sz="2100" dirty="0" err="1">
                <a:effectLst>
                  <a:outerShdw blurRad="38100" dist="38100" dir="2700000" algn="tl">
                    <a:srgbClr val="000000">
                      <a:alpha val="43137"/>
                    </a:srgbClr>
                  </a:outerShdw>
                </a:effectLst>
                <a:latin typeface="Maiandra GD" panose="020E0502030308020204" pitchFamily="34" charset="0"/>
              </a:rPr>
              <a:t>temperatura</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las </a:t>
            </a:r>
            <a:r>
              <a:rPr lang="en-US" sz="2100" dirty="0" err="1">
                <a:effectLst>
                  <a:outerShdw blurRad="38100" dist="38100" dir="2700000" algn="tl">
                    <a:srgbClr val="000000">
                      <a:alpha val="43137"/>
                    </a:srgbClr>
                  </a:outerShdw>
                </a:effectLst>
                <a:latin typeface="Maiandra GD" panose="020E0502030308020204" pitchFamily="34" charset="0"/>
              </a:rPr>
              <a:t>mareas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cambios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climáticos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alteración</a:t>
            </a:r>
            <a:r>
              <a:rPr lang="en-US" sz="2100" dirty="0">
                <a:effectLst>
                  <a:outerShdw blurRad="38100" dist="38100" dir="2700000" algn="tl">
                    <a:srgbClr val="000000">
                      <a:alpha val="43137"/>
                    </a:srgbClr>
                  </a:outerShdw>
                </a:effectLst>
                <a:latin typeface="Maiandra GD" panose="020E0502030308020204" pitchFamily="34" charset="0"/>
              </a:rPr>
              <a:t> de la </a:t>
            </a:r>
            <a:r>
              <a:rPr lang="en-US" sz="2100" dirty="0" err="1">
                <a:effectLst>
                  <a:outerShdw blurRad="38100" dist="38100" dir="2700000" algn="tl">
                    <a:srgbClr val="000000">
                      <a:alpha val="43137"/>
                    </a:srgbClr>
                  </a:outerShdw>
                </a:effectLst>
                <a:latin typeface="Maiandra GD" panose="020E0502030308020204" pitchFamily="34" charset="0"/>
              </a:rPr>
              <a:t>fotosíntesis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que</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necesitan</a:t>
            </a:r>
            <a:r>
              <a:rPr lang="en-US" sz="2100" dirty="0">
                <a:effectLst>
                  <a:outerShdw blurRad="38100" dist="38100" dir="2700000" algn="tl">
                    <a:srgbClr val="000000">
                      <a:alpha val="43137"/>
                    </a:srgbClr>
                  </a:outerShdw>
                </a:effectLst>
                <a:latin typeface="Maiandra GD" panose="020E0502030308020204" pitchFamily="34" charset="0"/>
              </a:rPr>
              <a:t> las </a:t>
            </a:r>
            <a:r>
              <a:rPr lang="en-US" sz="2100" dirty="0" err="1">
                <a:effectLst>
                  <a:outerShdw blurRad="38100" dist="38100" dir="2700000" algn="tl">
                    <a:srgbClr val="000000">
                      <a:alpha val="43137"/>
                    </a:srgbClr>
                  </a:outerShdw>
                </a:effectLst>
                <a:latin typeface="Maiandra GD" panose="020E0502030308020204" pitchFamily="34" charset="0"/>
              </a:rPr>
              <a:t>plantas</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la temperature corporal,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la </a:t>
            </a:r>
            <a:r>
              <a:rPr lang="en-US" sz="2100" dirty="0" err="1">
                <a:effectLst>
                  <a:outerShdw blurRad="38100" dist="38100" dir="2700000" algn="tl">
                    <a:srgbClr val="000000">
                      <a:alpha val="43137"/>
                    </a:srgbClr>
                  </a:outerShdw>
                </a:effectLst>
                <a:latin typeface="Maiandra GD" panose="020E0502030308020204" pitchFamily="34" charset="0"/>
              </a:rPr>
              <a:t>visión</a:t>
            </a:r>
            <a:r>
              <a:rPr lang="en-US" sz="2100" dirty="0">
                <a:effectLst>
                  <a:outerShdw blurRad="38100" dist="38100" dir="2700000" algn="tl">
                    <a:srgbClr val="000000">
                      <a:alpha val="43137"/>
                    </a:srgbClr>
                  </a:outerShdw>
                </a:effectLst>
                <a:latin typeface="Maiandra GD" panose="020E0502030308020204" pitchFamily="34" charset="0"/>
              </a:rPr>
              <a:t> y </a:t>
            </a:r>
            <a:r>
              <a:rPr lang="en-US" sz="2100" dirty="0" err="1">
                <a:effectLst>
                  <a:outerShdw blurRad="38100" dist="38100" dir="2700000" algn="tl">
                    <a:srgbClr val="000000">
                      <a:alpha val="43137"/>
                    </a:srgbClr>
                  </a:outerShdw>
                </a:effectLst>
                <a:latin typeface="Maiandra GD" panose="020E0502030308020204" pitchFamily="34" charset="0"/>
              </a:rPr>
              <a:t>actividad</a:t>
            </a:r>
            <a:r>
              <a:rPr lang="en-US" sz="2100" dirty="0">
                <a:effectLst>
                  <a:outerShdw blurRad="38100" dist="38100" dir="2700000" algn="tl">
                    <a:srgbClr val="000000">
                      <a:alpha val="43137"/>
                    </a:srgbClr>
                  </a:outerShdw>
                </a:effectLst>
                <a:latin typeface="Maiandra GD" panose="020E0502030308020204" pitchFamily="34" charset="0"/>
              </a:rPr>
              <a:t> </a:t>
            </a:r>
            <a:r>
              <a:rPr lang="en-US" sz="2100" dirty="0" err="1">
                <a:effectLst>
                  <a:outerShdw blurRad="38100" dist="38100" dir="2700000" algn="tl">
                    <a:srgbClr val="000000">
                      <a:alpha val="43137"/>
                    </a:srgbClr>
                  </a:outerShdw>
                </a:effectLst>
                <a:latin typeface="Maiandra GD" panose="020E0502030308020204" pitchFamily="34" charset="0"/>
              </a:rPr>
              <a:t>cotidiana</a:t>
            </a:r>
            <a:r>
              <a:rPr lang="en-US" sz="2100" dirty="0">
                <a:effectLst>
                  <a:outerShdw blurRad="38100" dist="38100" dir="2700000" algn="tl">
                    <a:srgbClr val="000000">
                      <a:alpha val="43137"/>
                    </a:srgbClr>
                  </a:outerShdw>
                </a:effectLst>
                <a:latin typeface="Maiandra GD" panose="020E0502030308020204" pitchFamily="34" charset="0"/>
              </a:rPr>
              <a:t> y </a:t>
            </a:r>
            <a:r>
              <a:rPr lang="en-US" sz="2100" dirty="0" err="1">
                <a:effectLst>
                  <a:outerShdw blurRad="38100" dist="38100" dir="2700000" algn="tl">
                    <a:srgbClr val="000000">
                      <a:alpha val="43137"/>
                    </a:srgbClr>
                  </a:outerShdw>
                </a:effectLst>
                <a:latin typeface="Maiandra GD" panose="020E0502030308020204" pitchFamily="34" charset="0"/>
              </a:rPr>
              <a:t>en</a:t>
            </a:r>
            <a:r>
              <a:rPr lang="en-US" sz="2100" dirty="0">
                <a:effectLst>
                  <a:outerShdw blurRad="38100" dist="38100" dir="2700000" algn="tl">
                    <a:srgbClr val="000000">
                      <a:alpha val="43137"/>
                    </a:srgbClr>
                  </a:outerShdw>
                </a:effectLst>
                <a:latin typeface="Maiandra GD" panose="020E0502030308020204" pitchFamily="34" charset="0"/>
              </a:rPr>
              <a:t> el </a:t>
            </a:r>
            <a:r>
              <a:rPr lang="en-US" sz="2100" dirty="0" err="1">
                <a:effectLst>
                  <a:outerShdw blurRad="38100" dist="38100" dir="2700000" algn="tl">
                    <a:srgbClr val="000000">
                      <a:alpha val="43137"/>
                    </a:srgbClr>
                  </a:outerShdw>
                </a:effectLst>
                <a:latin typeface="Maiandra GD" panose="020E0502030308020204" pitchFamily="34" charset="0"/>
              </a:rPr>
              <a:t>descanso</a:t>
            </a:r>
            <a:r>
              <a:rPr lang="en-US" sz="2100" dirty="0">
                <a:effectLst>
                  <a:outerShdw blurRad="38100" dist="38100" dir="2700000" algn="tl">
                    <a:srgbClr val="000000">
                      <a:alpha val="43137"/>
                    </a:srgbClr>
                  </a:outerShdw>
                </a:effectLst>
                <a:latin typeface="Maiandra GD" panose="020E0502030308020204" pitchFamily="34" charset="0"/>
              </a:rPr>
              <a:t> de las personas.</a:t>
            </a:r>
          </a:p>
        </p:txBody>
      </p:sp>
    </p:spTree>
    <p:extLst>
      <p:ext uri="{BB962C8B-B14F-4D97-AF65-F5344CB8AC3E}">
        <p14:creationId xmlns:p14="http://schemas.microsoft.com/office/powerpoint/2010/main" val="24684332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3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edge">
                                      <p:cBhvr>
                                        <p:cTn id="21" dur="2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nodeType="clickEffect">
                                  <p:stCondLst>
                                    <p:cond delay="0"/>
                                  </p:stCondLst>
                                  <p:iterate type="lt">
                                    <p:tmPct val="10000"/>
                                  </p:iterate>
                                  <p:childTnLst>
                                    <p:set>
                                      <p:cBhvr>
                                        <p:cTn id="25" dur="1" fill="hold">
                                          <p:stCondLst>
                                            <p:cond delay="0"/>
                                          </p:stCondLst>
                                        </p:cTn>
                                        <p:tgtEl>
                                          <p:spTgt spid="3">
                                            <p:txEl>
                                              <p:pRg st="2" end="2"/>
                                            </p:txEl>
                                          </p:spTgt>
                                        </p:tgtEl>
                                        <p:attrNameLst>
                                          <p:attrName>style.visibility</p:attrName>
                                        </p:attrNameLst>
                                      </p:cBhvr>
                                      <p:to>
                                        <p:strVal val="visible"/>
                                      </p:to>
                                    </p:set>
                                    <p:anim by="(-#ppt_w*2)" calcmode="lin" valueType="num">
                                      <p:cBhvr rctx="PPT">
                                        <p:cTn id="26" dur="250" autoRev="1" fill="hold">
                                          <p:stCondLst>
                                            <p:cond delay="0"/>
                                          </p:stCondLst>
                                        </p:cTn>
                                        <p:tgtEl>
                                          <p:spTgt spid="3">
                                            <p:txEl>
                                              <p:pRg st="2" end="2"/>
                                            </p:txEl>
                                          </p:spTgt>
                                        </p:tgtEl>
                                        <p:attrNameLst>
                                          <p:attrName>ppt_w</p:attrName>
                                        </p:attrNameLst>
                                      </p:cBhvr>
                                    </p:anim>
                                    <p:anim by="(#ppt_w*0.50)" calcmode="lin" valueType="num">
                                      <p:cBhvr>
                                        <p:cTn id="27" dur="250" decel="50000" autoRev="1" fill="hold">
                                          <p:stCondLst>
                                            <p:cond delay="0"/>
                                          </p:stCondLst>
                                        </p:cTn>
                                        <p:tgtEl>
                                          <p:spTgt spid="3">
                                            <p:txEl>
                                              <p:pRg st="2" end="2"/>
                                            </p:txEl>
                                          </p:spTgt>
                                        </p:tgtEl>
                                        <p:attrNameLst>
                                          <p:attrName>ppt_x</p:attrName>
                                        </p:attrNameLst>
                                      </p:cBhvr>
                                    </p:anim>
                                    <p:anim from="(-#ppt_h/2)" to="(#ppt_y)" calcmode="lin" valueType="num">
                                      <p:cBhvr>
                                        <p:cTn id="28" dur="500" fill="hold">
                                          <p:stCondLst>
                                            <p:cond delay="0"/>
                                          </p:stCondLst>
                                        </p:cTn>
                                        <p:tgtEl>
                                          <p:spTgt spid="3">
                                            <p:txEl>
                                              <p:pRg st="2" end="2"/>
                                            </p:txEl>
                                          </p:spTgt>
                                        </p:tgtEl>
                                        <p:attrNameLst>
                                          <p:attrName>ppt_y</p:attrName>
                                        </p:attrNameLst>
                                      </p:cBhvr>
                                    </p:anim>
                                    <p:animRot by="21600000">
                                      <p:cBhvr>
                                        <p:cTn id="29" dur="500" fill="hold">
                                          <p:stCondLst>
                                            <p:cond delay="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7BC69-3CFF-FA97-6330-1C70778CC91E}"/>
              </a:ext>
            </a:extLst>
          </p:cNvPr>
          <p:cNvSpPr>
            <a:spLocks noGrp="1"/>
          </p:cNvSpPr>
          <p:nvPr>
            <p:ph type="title"/>
          </p:nvPr>
        </p:nvSpPr>
        <p:spPr/>
        <p:txBody>
          <a:bodyPr/>
          <a:lstStyle/>
          <a:p>
            <a:endParaRPr lang="en-US"/>
          </a:p>
        </p:txBody>
      </p:sp>
      <p:pic>
        <p:nvPicPr>
          <p:cNvPr id="5" name="Marcador de contenido 4">
            <a:extLst>
              <a:ext uri="{FF2B5EF4-FFF2-40B4-BE49-F238E27FC236}">
                <a16:creationId xmlns:a16="http://schemas.microsoft.com/office/drawing/2014/main" id="{1B556623-5A18-A508-8E70-EBCEC5AECF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239896" cy="6840289"/>
          </a:xfrm>
          <a:prstGeom prst="rect">
            <a:avLst/>
          </a:prstGeom>
        </p:spPr>
      </p:pic>
    </p:spTree>
    <p:extLst>
      <p:ext uri="{BB962C8B-B14F-4D97-AF65-F5344CB8AC3E}">
        <p14:creationId xmlns:p14="http://schemas.microsoft.com/office/powerpoint/2010/main" val="22800754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500">
        <p15:prstTrans prst="drap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DCC0FEB0-4228-DF38-7BBC-80E0F267519D}"/>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5885682D-18AF-6FF7-A497-FC501397900D}"/>
              </a:ext>
            </a:extLst>
          </p:cNvPr>
          <p:cNvSpPr>
            <a:spLocks noGrp="1"/>
          </p:cNvSpPr>
          <p:nvPr>
            <p:ph idx="1"/>
          </p:nvPr>
        </p:nvSpPr>
        <p:spPr>
          <a:xfrm>
            <a:off x="5606218" y="126124"/>
            <a:ext cx="6432331" cy="6589986"/>
          </a:xfrm>
        </p:spPr>
        <p:txBody>
          <a:bodyPr>
            <a:normAutofit lnSpcReduction="10000"/>
          </a:bodyPr>
          <a:lstStyle/>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Las cuatro primeras trompetas revelan juicios que hieren la creación, afectando la tierra, el mar, los ríos y sus fuentes y los cielos. El alimento, el ecosistema, el agua, la luz se convierten en necesidades que no podrán ser satisfechas, sino impedidas de alcanzar por la acción de estos juicios. </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¿Qué tanto apreciamos que el Señor Jesús haya advertido sobre la necesidad de ser dignos de </a:t>
            </a:r>
            <a:r>
              <a:rPr lang="es-EC" sz="2400" i="1" dirty="0">
                <a:effectLst>
                  <a:outerShdw blurRad="38100" dist="38100" dir="2700000" algn="tl">
                    <a:srgbClr val="000000">
                      <a:alpha val="43137"/>
                    </a:srgbClr>
                  </a:outerShdw>
                </a:effectLst>
                <a:latin typeface="Maiandra GD" panose="020E0502030308020204" pitchFamily="34" charset="0"/>
              </a:rPr>
              <a:t>“escapar de todas estas cosas que vendrán”</a:t>
            </a:r>
            <a:r>
              <a:rPr lang="es-EC" sz="2400" dirty="0">
                <a:effectLst>
                  <a:outerShdw blurRad="38100" dist="38100" dir="2700000" algn="tl">
                    <a:srgbClr val="000000">
                      <a:alpha val="43137"/>
                    </a:srgbClr>
                  </a:outerShdw>
                </a:effectLst>
                <a:latin typeface="Maiandra GD" panose="020E0502030308020204" pitchFamily="34" charset="0"/>
              </a:rPr>
              <a:t>? ¿Qué tanto estamos dispuestos a alcanzar a otros con el evangelio de la luz de Jesucristo para que también sean libres de aquello? </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Un silencio como de media hora se percibió en el cielo antes de todo esto. No hagamos silencio nosotros en la tierra, sino hablemos la gran noticia, para que sean muchos los que también escapen de lo que ha de venir sobre el mundo y entren al disfrute de la redención.</a:t>
            </a:r>
          </a:p>
          <a:p>
            <a:pPr marL="0" indent="0">
              <a:buNone/>
            </a:pPr>
            <a:endParaRPr lang="es-EC" sz="1300"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25791617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3250"/>
                                        <p:tgtEl>
                                          <p:spTgt spid="7"/>
                                        </p:tgtEl>
                                      </p:cBhvr>
                                    </p:animEffect>
                                  </p:childTnLst>
                                </p:cTn>
                              </p:par>
                            </p:childTnLst>
                          </p:cTn>
                        </p:par>
                        <p:par>
                          <p:cTn id="8" fill="hold">
                            <p:stCondLst>
                              <p:cond delay="3250"/>
                            </p:stCondLst>
                            <p:childTnLst>
                              <p:par>
                                <p:cTn id="9" presetID="22" presetClass="entr" presetSubtype="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up)">
                                      <p:cBhvr>
                                        <p:cTn id="11" dur="275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9"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3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7" dur="30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8" presetClass="entr" presetSubtype="0" accel="50000" fill="hold" nodeType="clickEffect">
                                  <p:stCondLst>
                                    <p:cond delay="0"/>
                                  </p:stCondLst>
                                  <p:iterate type="lt">
                                    <p:tmPct val="50000"/>
                                  </p:iterate>
                                  <p:childTnLst>
                                    <p:set>
                                      <p:cBhvr>
                                        <p:cTn id="21" dur="1" fill="hold">
                                          <p:stCondLst>
                                            <p:cond delay="0"/>
                                          </p:stCondLst>
                                        </p:cTn>
                                        <p:tgtEl>
                                          <p:spTgt spid="3">
                                            <p:txEl>
                                              <p:pRg st="2" end="2"/>
                                            </p:txEl>
                                          </p:spTgt>
                                        </p:tgtEl>
                                        <p:attrNameLst>
                                          <p:attrName>style.visibility</p:attrName>
                                        </p:attrNameLst>
                                      </p:cBhvr>
                                      <p:to>
                                        <p:strVal val="visible"/>
                                      </p:to>
                                    </p:set>
                                    <p:set>
                                      <p:cBhvr>
                                        <p:cTn id="22" dur="114" fill="hold">
                                          <p:stCondLst>
                                            <p:cond delay="0"/>
                                          </p:stCondLst>
                                        </p:cTn>
                                        <p:tgtEl>
                                          <p:spTgt spid="3">
                                            <p:txEl>
                                              <p:pRg st="2" end="2"/>
                                            </p:txEl>
                                          </p:spTgt>
                                        </p:tgtEl>
                                        <p:attrNameLst>
                                          <p:attrName>style.rotation</p:attrName>
                                        </p:attrNameLst>
                                      </p:cBhvr>
                                      <p:to>
                                        <p:strVal val="-45.0"/>
                                      </p:to>
                                    </p:set>
                                    <p:anim calcmode="lin" valueType="num">
                                      <p:cBhvr>
                                        <p:cTn id="23" dur="114" fill="hold">
                                          <p:stCondLst>
                                            <p:cond delay="114"/>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24" dur="114"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25" dur="39" decel="50000" autoRev="1" fill="hold">
                                          <p:stCondLst>
                                            <p:cond delay="114"/>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26" dur="34" fill="hold">
                                          <p:stCondLst>
                                            <p:cond delay="216"/>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1356</TotalTime>
  <Words>1260</Words>
  <Application>Microsoft Office PowerPoint</Application>
  <PresentationFormat>Panorámica</PresentationFormat>
  <Paragraphs>30</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Aptos</vt:lpstr>
      <vt:lpstr>Aptos Display</vt:lpstr>
      <vt:lpstr>Arial</vt:lpstr>
      <vt:lpstr>Maiandra GD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2026-09-21T22:02:20Z</dcterms:created>
  <dcterms:modified xsi:type="dcterms:W3CDTF">2026-09-22T22:10:29Z</dcterms:modified>
</cp:coreProperties>
</file>