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56" r:id="rId4"/>
    <p:sldId id="264" r:id="rId5"/>
    <p:sldId id="265" r:id="rId6"/>
    <p:sldId id="267" r:id="rId7"/>
    <p:sldId id="268" r:id="rId8"/>
    <p:sldId id="269" r:id="rId9"/>
    <p:sldId id="270" r:id="rId10"/>
    <p:sldId id="27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3366"/>
    <a:srgbClr val="00660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47FA45-C45F-4A80-967B-0723F3BA448A}" v="305" dt="2026-09-29T18:26:09.8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60"/>
  </p:normalViewPr>
  <p:slideViewPr>
    <p:cSldViewPr snapToGrid="0">
      <p:cViewPr varScale="1">
        <p:scale>
          <a:sx n="91" d="100"/>
          <a:sy n="91" d="100"/>
        </p:scale>
        <p:origin x="333" y="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yo Pin" userId="79c528af0adab5ca" providerId="LiveId" clId="{60682474-229F-4A82-976A-62E5493B5E58}"/>
    <pc:docChg chg="undo redo custSel addSld delSld modSld">
      <pc:chgData name="Neyo Pin" userId="79c528af0adab5ca" providerId="LiveId" clId="{60682474-229F-4A82-976A-62E5493B5E58}" dt="2026-09-29T18:26:09.873" v="2172"/>
      <pc:docMkLst>
        <pc:docMk/>
      </pc:docMkLst>
      <pc:sldChg chg="modSp">
        <pc:chgData name="Neyo Pin" userId="79c528af0adab5ca" providerId="LiveId" clId="{60682474-229F-4A82-976A-62E5493B5E58}" dt="2026-09-29T12:55:29.060" v="172" actId="20577"/>
        <pc:sldMkLst>
          <pc:docMk/>
          <pc:sldMk cId="984076145" sldId="256"/>
        </pc:sldMkLst>
        <pc:spChg chg="mod">
          <ac:chgData name="Neyo Pin" userId="79c528af0adab5ca" providerId="LiveId" clId="{60682474-229F-4A82-976A-62E5493B5E58}" dt="2026-09-29T05:01:14.786" v="0" actId="207"/>
          <ac:spMkLst>
            <pc:docMk/>
            <pc:sldMk cId="984076145" sldId="256"/>
            <ac:spMk id="8" creationId="{FB5C1BD3-9FAA-991B-9BBA-3DDE9B46759B}"/>
          </ac:spMkLst>
        </pc:spChg>
        <pc:spChg chg="mod">
          <ac:chgData name="Neyo Pin" userId="79c528af0adab5ca" providerId="LiveId" clId="{60682474-229F-4A82-976A-62E5493B5E58}" dt="2026-09-29T12:55:29.060" v="172" actId="20577"/>
          <ac:spMkLst>
            <pc:docMk/>
            <pc:sldMk cId="984076145" sldId="256"/>
            <ac:spMk id="13" creationId="{2DF0062D-378B-BB24-E79B-4D9585C20EF6}"/>
          </ac:spMkLst>
        </pc:spChg>
      </pc:sldChg>
      <pc:sldChg chg="addSp delSp modSp new mod modTransition setBg addAnim delAnim modAnim">
        <pc:chgData name="Neyo Pin" userId="79c528af0adab5ca" providerId="LiveId" clId="{60682474-229F-4A82-976A-62E5493B5E58}" dt="2026-09-29T13:34:55.036" v="250"/>
        <pc:sldMkLst>
          <pc:docMk/>
          <pc:sldMk cId="1759268137" sldId="264"/>
        </pc:sldMkLst>
        <pc:spChg chg="del">
          <ac:chgData name="Neyo Pin" userId="79c528af0adab5ca" providerId="LiveId" clId="{60682474-229F-4A82-976A-62E5493B5E58}" dt="2026-09-29T06:17:16.101" v="2" actId="478"/>
          <ac:spMkLst>
            <pc:docMk/>
            <pc:sldMk cId="1759268137" sldId="264"/>
            <ac:spMk id="2" creationId="{E9B49371-14EF-A275-1FA6-A69BD857C113}"/>
          </ac:spMkLst>
        </pc:spChg>
        <pc:spChg chg="mod ord">
          <ac:chgData name="Neyo Pin" userId="79c528af0adab5ca" providerId="LiveId" clId="{60682474-229F-4A82-976A-62E5493B5E58}" dt="2026-09-29T07:29:36.304" v="54" actId="207"/>
          <ac:spMkLst>
            <pc:docMk/>
            <pc:sldMk cId="1759268137" sldId="264"/>
            <ac:spMk id="3" creationId="{0F828095-A1AB-E7BE-BAEB-D8ADC3CCF760}"/>
          </ac:spMkLst>
        </pc:spChg>
        <pc:spChg chg="add">
          <ac:chgData name="Neyo Pin" userId="79c528af0adab5ca" providerId="LiveId" clId="{60682474-229F-4A82-976A-62E5493B5E58}" dt="2026-09-29T07:27:51.127" v="43" actId="26606"/>
          <ac:spMkLst>
            <pc:docMk/>
            <pc:sldMk cId="1759268137" sldId="264"/>
            <ac:spMk id="9" creationId="{04812C46-200A-4DEB-A05E-3ED6C68C2387}"/>
          </ac:spMkLst>
        </pc:spChg>
        <pc:spChg chg="add del">
          <ac:chgData name="Neyo Pin" userId="79c528af0adab5ca" providerId="LiveId" clId="{60682474-229F-4A82-976A-62E5493B5E58}" dt="2026-09-29T07:26:58.614" v="39" actId="26606"/>
          <ac:spMkLst>
            <pc:docMk/>
            <pc:sldMk cId="1759268137" sldId="264"/>
            <ac:spMk id="10" creationId="{04812C46-200A-4DEB-A05E-3ED6C68C2387}"/>
          </ac:spMkLst>
        </pc:spChg>
        <pc:spChg chg="add del">
          <ac:chgData name="Neyo Pin" userId="79c528af0adab5ca" providerId="LiveId" clId="{60682474-229F-4A82-976A-62E5493B5E58}" dt="2026-09-29T07:26:58.614" v="39" actId="26606"/>
          <ac:spMkLst>
            <pc:docMk/>
            <pc:sldMk cId="1759268137" sldId="264"/>
            <ac:spMk id="12" creationId="{D1EA859B-E555-4109-94F3-6700E046E008}"/>
          </ac:spMkLst>
        </pc:spChg>
        <pc:spChg chg="add">
          <ac:chgData name="Neyo Pin" userId="79c528af0adab5ca" providerId="LiveId" clId="{60682474-229F-4A82-976A-62E5493B5E58}" dt="2026-09-29T07:27:51.127" v="43" actId="26606"/>
          <ac:spMkLst>
            <pc:docMk/>
            <pc:sldMk cId="1759268137" sldId="264"/>
            <ac:spMk id="14" creationId="{D1EA859B-E555-4109-94F3-6700E046E008}"/>
          </ac:spMkLst>
        </pc:spChg>
        <pc:picChg chg="add del mod">
          <ac:chgData name="Neyo Pin" userId="79c528af0adab5ca" providerId="LiveId" clId="{60682474-229F-4A82-976A-62E5493B5E58}" dt="2026-09-29T07:27:00.842" v="40" actId="931"/>
          <ac:picMkLst>
            <pc:docMk/>
            <pc:sldMk cId="1759268137" sldId="264"/>
            <ac:picMk id="5" creationId="{D111E860-FB43-BFEC-E114-D0FBB408CCCE}"/>
          </ac:picMkLst>
        </pc:picChg>
        <pc:picChg chg="add mod">
          <ac:chgData name="Neyo Pin" userId="79c528af0adab5ca" providerId="LiveId" clId="{60682474-229F-4A82-976A-62E5493B5E58}" dt="2026-09-29T07:27:51.127" v="43" actId="26606"/>
          <ac:picMkLst>
            <pc:docMk/>
            <pc:sldMk cId="1759268137" sldId="264"/>
            <ac:picMk id="7" creationId="{1CCDD7B1-9DFE-BA96-20A0-3CA5855A3533}"/>
          </ac:picMkLst>
        </pc:picChg>
      </pc:sldChg>
      <pc:sldChg chg="addSp delSp modSp new mod modTransition setBg addAnim delAnim modAnim">
        <pc:chgData name="Neyo Pin" userId="79c528af0adab5ca" providerId="LiveId" clId="{60682474-229F-4A82-976A-62E5493B5E58}" dt="2026-09-29T13:37:30.097" v="284"/>
        <pc:sldMkLst>
          <pc:docMk/>
          <pc:sldMk cId="2811178306" sldId="265"/>
        </pc:sldMkLst>
        <pc:spChg chg="del">
          <ac:chgData name="Neyo Pin" userId="79c528af0adab5ca" providerId="LiveId" clId="{60682474-229F-4A82-976A-62E5493B5E58}" dt="2026-09-29T07:18:58.120" v="24" actId="478"/>
          <ac:spMkLst>
            <pc:docMk/>
            <pc:sldMk cId="2811178306" sldId="265"/>
            <ac:spMk id="2" creationId="{24B50832-866C-ACAF-F779-616415BC244D}"/>
          </ac:spMkLst>
        </pc:spChg>
        <pc:spChg chg="mod ord">
          <ac:chgData name="Neyo Pin" userId="79c528af0adab5ca" providerId="LiveId" clId="{60682474-229F-4A82-976A-62E5493B5E58}" dt="2026-09-29T07:34:28.215" v="79" actId="6549"/>
          <ac:spMkLst>
            <pc:docMk/>
            <pc:sldMk cId="2811178306" sldId="265"/>
            <ac:spMk id="3" creationId="{228B1464-995D-40B2-4E7B-01A3CD359655}"/>
          </ac:spMkLst>
        </pc:spChg>
        <pc:spChg chg="add">
          <ac:chgData name="Neyo Pin" userId="79c528af0adab5ca" providerId="LiveId" clId="{60682474-229F-4A82-976A-62E5493B5E58}" dt="2026-09-29T07:31:41.971" v="57" actId="26606"/>
          <ac:spMkLst>
            <pc:docMk/>
            <pc:sldMk cId="2811178306" sldId="265"/>
            <ac:spMk id="10" creationId="{04812C46-200A-4DEB-A05E-3ED6C68C2387}"/>
          </ac:spMkLst>
        </pc:spChg>
        <pc:spChg chg="add">
          <ac:chgData name="Neyo Pin" userId="79c528af0adab5ca" providerId="LiveId" clId="{60682474-229F-4A82-976A-62E5493B5E58}" dt="2026-09-29T07:31:41.971" v="57" actId="26606"/>
          <ac:spMkLst>
            <pc:docMk/>
            <pc:sldMk cId="2811178306" sldId="265"/>
            <ac:spMk id="12" creationId="{D1EA859B-E555-4109-94F3-6700E046E008}"/>
          </ac:spMkLst>
        </pc:spChg>
        <pc:picChg chg="add mod">
          <ac:chgData name="Neyo Pin" userId="79c528af0adab5ca" providerId="LiveId" clId="{60682474-229F-4A82-976A-62E5493B5E58}" dt="2026-09-29T07:31:41.971" v="57" actId="26606"/>
          <ac:picMkLst>
            <pc:docMk/>
            <pc:sldMk cId="2811178306" sldId="265"/>
            <ac:picMk id="5" creationId="{969F5E02-7D6D-43A5-5261-93733D2AB6B6}"/>
          </ac:picMkLst>
        </pc:picChg>
      </pc:sldChg>
      <pc:sldChg chg="new del">
        <pc:chgData name="Neyo Pin" userId="79c528af0adab5ca" providerId="LiveId" clId="{60682474-229F-4A82-976A-62E5493B5E58}" dt="2026-09-29T07:36:49.966" v="115" actId="47"/>
        <pc:sldMkLst>
          <pc:docMk/>
          <pc:sldMk cId="3918708469" sldId="266"/>
        </pc:sldMkLst>
      </pc:sldChg>
      <pc:sldChg chg="addSp delSp modSp new mod modTransition setBg addAnim delAnim modAnim">
        <pc:chgData name="Neyo Pin" userId="79c528af0adab5ca" providerId="LiveId" clId="{60682474-229F-4A82-976A-62E5493B5E58}" dt="2026-09-29T13:41:59.606" v="306"/>
        <pc:sldMkLst>
          <pc:docMk/>
          <pc:sldMk cId="1301453875" sldId="267"/>
        </pc:sldMkLst>
        <pc:spChg chg="del">
          <ac:chgData name="Neyo Pin" userId="79c528af0adab5ca" providerId="LiveId" clId="{60682474-229F-4A82-976A-62E5493B5E58}" dt="2026-09-29T07:35:56.083" v="82" actId="478"/>
          <ac:spMkLst>
            <pc:docMk/>
            <pc:sldMk cId="1301453875" sldId="267"/>
            <ac:spMk id="2" creationId="{45688569-4966-394F-E2BC-B839E44A3EE8}"/>
          </ac:spMkLst>
        </pc:spChg>
        <pc:spChg chg="mod">
          <ac:chgData name="Neyo Pin" userId="79c528af0adab5ca" providerId="LiveId" clId="{60682474-229F-4A82-976A-62E5493B5E58}" dt="2026-09-29T13:03:59.829" v="227" actId="20577"/>
          <ac:spMkLst>
            <pc:docMk/>
            <pc:sldMk cId="1301453875" sldId="267"/>
            <ac:spMk id="3" creationId="{9E57AECE-82B4-E9B6-2CCA-7BA734F235FD}"/>
          </ac:spMkLst>
        </pc:spChg>
        <pc:spChg chg="add">
          <ac:chgData name="Neyo Pin" userId="79c528af0adab5ca" providerId="LiveId" clId="{60682474-229F-4A82-976A-62E5493B5E58}" dt="2026-09-29T12:47:44.133" v="132" actId="26606"/>
          <ac:spMkLst>
            <pc:docMk/>
            <pc:sldMk cId="1301453875" sldId="267"/>
            <ac:spMk id="9" creationId="{D009D6D5-DAC2-4A8B-A17A-E206B9012D09}"/>
          </ac:spMkLst>
        </pc:spChg>
        <pc:picChg chg="add mod">
          <ac:chgData name="Neyo Pin" userId="79c528af0adab5ca" providerId="LiveId" clId="{60682474-229F-4A82-976A-62E5493B5E58}" dt="2026-09-29T13:02:25.090" v="174" actId="14100"/>
          <ac:picMkLst>
            <pc:docMk/>
            <pc:sldMk cId="1301453875" sldId="267"/>
            <ac:picMk id="4" creationId="{869B6E10-851D-7D7B-7A06-F44E459685F0}"/>
          </ac:picMkLst>
        </pc:picChg>
      </pc:sldChg>
      <pc:sldChg chg="addSp delSp modSp new mod modTransition setBg addAnim delAnim modAnim">
        <pc:chgData name="Neyo Pin" userId="79c528af0adab5ca" providerId="LiveId" clId="{60682474-229F-4A82-976A-62E5493B5E58}" dt="2026-09-29T17:22:35.422" v="572" actId="20577"/>
        <pc:sldMkLst>
          <pc:docMk/>
          <pc:sldMk cId="1709058736" sldId="268"/>
        </pc:sldMkLst>
        <pc:spChg chg="del">
          <ac:chgData name="Neyo Pin" userId="79c528af0adab5ca" providerId="LiveId" clId="{60682474-229F-4A82-976A-62E5493B5E58}" dt="2026-09-29T15:39:28.958" v="308" actId="478"/>
          <ac:spMkLst>
            <pc:docMk/>
            <pc:sldMk cId="1709058736" sldId="268"/>
            <ac:spMk id="2" creationId="{7CDD7A9A-15F8-5BA1-7224-CC5866DCD5A9}"/>
          </ac:spMkLst>
        </pc:spChg>
        <pc:spChg chg="mod ord">
          <ac:chgData name="Neyo Pin" userId="79c528af0adab5ca" providerId="LiveId" clId="{60682474-229F-4A82-976A-62E5493B5E58}" dt="2026-09-29T17:22:35.422" v="572" actId="20577"/>
          <ac:spMkLst>
            <pc:docMk/>
            <pc:sldMk cId="1709058736" sldId="268"/>
            <ac:spMk id="3" creationId="{FC43143E-0E81-5F93-210A-B65CBF4BDD9D}"/>
          </ac:spMkLst>
        </pc:spChg>
        <pc:spChg chg="add del">
          <ac:chgData name="Neyo Pin" userId="79c528af0adab5ca" providerId="LiveId" clId="{60682474-229F-4A82-976A-62E5493B5E58}" dt="2026-09-29T15:42:49.526" v="336" actId="26606"/>
          <ac:spMkLst>
            <pc:docMk/>
            <pc:sldMk cId="1709058736" sldId="268"/>
            <ac:spMk id="10" creationId="{79BB35BC-D5C2-4C8B-A22A-A71E6191913B}"/>
          </ac:spMkLst>
        </pc:spChg>
        <pc:spChg chg="add">
          <ac:chgData name="Neyo Pin" userId="79c528af0adab5ca" providerId="LiveId" clId="{60682474-229F-4A82-976A-62E5493B5E58}" dt="2026-09-29T15:42:49.530" v="337" actId="26606"/>
          <ac:spMkLst>
            <pc:docMk/>
            <pc:sldMk cId="1709058736" sldId="268"/>
            <ac:spMk id="12" creationId="{D1EA859B-E555-4109-94F3-6700E046E008}"/>
          </ac:spMkLst>
        </pc:spChg>
        <pc:spChg chg="add">
          <ac:chgData name="Neyo Pin" userId="79c528af0adab5ca" providerId="LiveId" clId="{60682474-229F-4A82-976A-62E5493B5E58}" dt="2026-09-29T15:42:49.530" v="337" actId="26606"/>
          <ac:spMkLst>
            <pc:docMk/>
            <pc:sldMk cId="1709058736" sldId="268"/>
            <ac:spMk id="13" creationId="{04812C46-200A-4DEB-A05E-3ED6C68C2387}"/>
          </ac:spMkLst>
        </pc:spChg>
        <pc:picChg chg="add mod">
          <ac:chgData name="Neyo Pin" userId="79c528af0adab5ca" providerId="LiveId" clId="{60682474-229F-4A82-976A-62E5493B5E58}" dt="2026-09-29T15:42:49.530" v="337" actId="26606"/>
          <ac:picMkLst>
            <pc:docMk/>
            <pc:sldMk cId="1709058736" sldId="268"/>
            <ac:picMk id="5" creationId="{F807B6B5-E63B-A435-25CD-D7FA42AEC8A1}"/>
          </ac:picMkLst>
        </pc:picChg>
      </pc:sldChg>
      <pc:sldChg chg="addSp delSp modSp new mod modTransition setBg addAnim delAnim modAnim">
        <pc:chgData name="Neyo Pin" userId="79c528af0adab5ca" providerId="LiveId" clId="{60682474-229F-4A82-976A-62E5493B5E58}" dt="2026-09-29T17:29:40.936" v="651"/>
        <pc:sldMkLst>
          <pc:docMk/>
          <pc:sldMk cId="4188721721" sldId="269"/>
        </pc:sldMkLst>
        <pc:spChg chg="del">
          <ac:chgData name="Neyo Pin" userId="79c528af0adab5ca" providerId="LiveId" clId="{60682474-229F-4A82-976A-62E5493B5E58}" dt="2026-09-29T17:01:03.715" v="361" actId="478"/>
          <ac:spMkLst>
            <pc:docMk/>
            <pc:sldMk cId="4188721721" sldId="269"/>
            <ac:spMk id="2" creationId="{06417BBB-7994-19F7-70A3-DFDBA94CD0A3}"/>
          </ac:spMkLst>
        </pc:spChg>
        <pc:spChg chg="mod">
          <ac:chgData name="Neyo Pin" userId="79c528af0adab5ca" providerId="LiveId" clId="{60682474-229F-4A82-976A-62E5493B5E58}" dt="2026-09-29T17:29:40.936" v="651"/>
          <ac:spMkLst>
            <pc:docMk/>
            <pc:sldMk cId="4188721721" sldId="269"/>
            <ac:spMk id="3" creationId="{BCF7EBB2-7920-7B46-01B0-16C3FD3D317B}"/>
          </ac:spMkLst>
        </pc:spChg>
        <pc:spChg chg="add mod">
          <ac:chgData name="Neyo Pin" userId="79c528af0adab5ca" providerId="LiveId" clId="{60682474-229F-4A82-976A-62E5493B5E58}" dt="2026-09-29T17:17:31.214" v="541" actId="208"/>
          <ac:spMkLst>
            <pc:docMk/>
            <pc:sldMk cId="4188721721" sldId="269"/>
            <ac:spMk id="6" creationId="{4FBA3D80-D326-1920-F4B3-91EC0ADF4C24}"/>
          </ac:spMkLst>
        </pc:spChg>
        <pc:spChg chg="add">
          <ac:chgData name="Neyo Pin" userId="79c528af0adab5ca" providerId="LiveId" clId="{60682474-229F-4A82-976A-62E5493B5E58}" dt="2026-09-29T17:12:58.492" v="497" actId="26606"/>
          <ac:spMkLst>
            <pc:docMk/>
            <pc:sldMk cId="4188721721" sldId="269"/>
            <ac:spMk id="10" creationId="{D009D6D5-DAC2-4A8B-A17A-E206B9012D09}"/>
          </ac:spMkLst>
        </pc:spChg>
        <pc:picChg chg="add mod">
          <ac:chgData name="Neyo Pin" userId="79c528af0adab5ca" providerId="LiveId" clId="{60682474-229F-4A82-976A-62E5493B5E58}" dt="2026-09-29T17:13:43.113" v="503" actId="14100"/>
          <ac:picMkLst>
            <pc:docMk/>
            <pc:sldMk cId="4188721721" sldId="269"/>
            <ac:picMk id="5" creationId="{724CD35C-6877-4273-50CB-04381CDC1DCA}"/>
          </ac:picMkLst>
        </pc:picChg>
      </pc:sldChg>
      <pc:sldChg chg="addSp delSp modSp new mod modTransition setBg modAnim">
        <pc:chgData name="Neyo Pin" userId="79c528af0adab5ca" providerId="LiveId" clId="{60682474-229F-4A82-976A-62E5493B5E58}" dt="2026-09-29T18:26:09.873" v="2172"/>
        <pc:sldMkLst>
          <pc:docMk/>
          <pc:sldMk cId="1590805041" sldId="270"/>
        </pc:sldMkLst>
        <pc:spChg chg="del">
          <ac:chgData name="Neyo Pin" userId="79c528af0adab5ca" providerId="LiveId" clId="{60682474-229F-4A82-976A-62E5493B5E58}" dt="2026-09-29T17:30:05.796" v="653" actId="478"/>
          <ac:spMkLst>
            <pc:docMk/>
            <pc:sldMk cId="1590805041" sldId="270"/>
            <ac:spMk id="2" creationId="{EB76A6C1-11D3-74C7-FEFF-2D0B23AEFCAC}"/>
          </ac:spMkLst>
        </pc:spChg>
        <pc:spChg chg="mod ord">
          <ac:chgData name="Neyo Pin" userId="79c528af0adab5ca" providerId="LiveId" clId="{60682474-229F-4A82-976A-62E5493B5E58}" dt="2026-09-29T18:09:06.787" v="1940" actId="208"/>
          <ac:spMkLst>
            <pc:docMk/>
            <pc:sldMk cId="1590805041" sldId="270"/>
            <ac:spMk id="3" creationId="{004E53A8-6B9D-337F-406B-0AF2DF1C1783}"/>
          </ac:spMkLst>
        </pc:spChg>
        <pc:spChg chg="add">
          <ac:chgData name="Neyo Pin" userId="79c528af0adab5ca" providerId="LiveId" clId="{60682474-229F-4A82-976A-62E5493B5E58}" dt="2026-09-29T18:08:02.335" v="1931" actId="26606"/>
          <ac:spMkLst>
            <pc:docMk/>
            <pc:sldMk cId="1590805041" sldId="270"/>
            <ac:spMk id="10" creationId="{04812C46-200A-4DEB-A05E-3ED6C68C2387}"/>
          </ac:spMkLst>
        </pc:spChg>
        <pc:spChg chg="add">
          <ac:chgData name="Neyo Pin" userId="79c528af0adab5ca" providerId="LiveId" clId="{60682474-229F-4A82-976A-62E5493B5E58}" dt="2026-09-29T18:08:02.335" v="1931" actId="26606"/>
          <ac:spMkLst>
            <pc:docMk/>
            <pc:sldMk cId="1590805041" sldId="270"/>
            <ac:spMk id="12" creationId="{D1EA859B-E555-4109-94F3-6700E046E008}"/>
          </ac:spMkLst>
        </pc:spChg>
        <pc:picChg chg="add mod">
          <ac:chgData name="Neyo Pin" userId="79c528af0adab5ca" providerId="LiveId" clId="{60682474-229F-4A82-976A-62E5493B5E58}" dt="2026-09-29T18:08:02.335" v="1931" actId="26606"/>
          <ac:picMkLst>
            <pc:docMk/>
            <pc:sldMk cId="1590805041" sldId="270"/>
            <ac:picMk id="5" creationId="{FCC49106-132F-6E2B-C0F0-542168F186B4}"/>
          </ac:picMkLst>
        </pc:picChg>
      </pc:sldChg>
      <pc:sldChg chg="addSp delSp modSp new mod modTransition setBg addAnim delAnim modAnim">
        <pc:chgData name="Neyo Pin" userId="79c528af0adab5ca" providerId="LiveId" clId="{60682474-229F-4A82-976A-62E5493B5E58}" dt="2026-09-29T18:23:26.519" v="2142"/>
        <pc:sldMkLst>
          <pc:docMk/>
          <pc:sldMk cId="3966122427" sldId="271"/>
        </pc:sldMkLst>
        <pc:spChg chg="del">
          <ac:chgData name="Neyo Pin" userId="79c528af0adab5ca" providerId="LiveId" clId="{60682474-229F-4A82-976A-62E5493B5E58}" dt="2026-09-29T17:54:39.561" v="1873" actId="478"/>
          <ac:spMkLst>
            <pc:docMk/>
            <pc:sldMk cId="3966122427" sldId="271"/>
            <ac:spMk id="2" creationId="{1BBA54EF-37CE-144E-2862-0AF919EB939D}"/>
          </ac:spMkLst>
        </pc:spChg>
        <pc:spChg chg="mod ord">
          <ac:chgData name="Neyo Pin" userId="79c528af0adab5ca" providerId="LiveId" clId="{60682474-229F-4A82-976A-62E5493B5E58}" dt="2026-09-29T18:20:48.565" v="2112" actId="1076"/>
          <ac:spMkLst>
            <pc:docMk/>
            <pc:sldMk cId="3966122427" sldId="271"/>
            <ac:spMk id="3" creationId="{8E87357D-928A-C26C-0E60-4330F9D460AC}"/>
          </ac:spMkLst>
        </pc:spChg>
        <pc:spChg chg="add">
          <ac:chgData name="Neyo Pin" userId="79c528af0adab5ca" providerId="LiveId" clId="{60682474-229F-4A82-976A-62E5493B5E58}" dt="2026-09-29T18:16:57.262" v="2080" actId="26606"/>
          <ac:spMkLst>
            <pc:docMk/>
            <pc:sldMk cId="3966122427" sldId="271"/>
            <ac:spMk id="10" creationId="{3BA513B0-82FF-4F41-8178-885375D1CFB5}"/>
          </ac:spMkLst>
        </pc:spChg>
        <pc:grpChg chg="add">
          <ac:chgData name="Neyo Pin" userId="79c528af0adab5ca" providerId="LiveId" clId="{60682474-229F-4A82-976A-62E5493B5E58}" dt="2026-09-29T18:16:57.262" v="2080" actId="26606"/>
          <ac:grpSpMkLst>
            <pc:docMk/>
            <pc:sldMk cId="3966122427" sldId="271"/>
            <ac:grpSpMk id="12" creationId="{93DB8501-F9F2-4ACD-B56A-9019CD5006D6}"/>
          </ac:grpSpMkLst>
        </pc:grpChg>
        <pc:picChg chg="add mod">
          <ac:chgData name="Neyo Pin" userId="79c528af0adab5ca" providerId="LiveId" clId="{60682474-229F-4A82-976A-62E5493B5E58}" dt="2026-09-29T18:19:21.930" v="2098" actId="14100"/>
          <ac:picMkLst>
            <pc:docMk/>
            <pc:sldMk cId="3966122427" sldId="271"/>
            <ac:picMk id="5" creationId="{597A6224-0C24-A8C7-10C2-625C0B8E262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923C55-675A-F5F3-78C5-911CC4FD63C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12BA1ECE-D826-8366-07FA-22A0D07AE9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1F999522-0C6D-8013-9B39-D7A85D3797B6}"/>
              </a:ext>
            </a:extLst>
          </p:cNvPr>
          <p:cNvSpPr>
            <a:spLocks noGrp="1"/>
          </p:cNvSpPr>
          <p:nvPr>
            <p:ph type="dt" sz="half" idx="10"/>
          </p:nvPr>
        </p:nvSpPr>
        <p:spPr/>
        <p:txBody>
          <a:bodyPr/>
          <a:lstStyle/>
          <a:p>
            <a:fld id="{5E0874BA-7A2B-4E66-83E4-069683D29740}" type="datetimeFigureOut">
              <a:rPr lang="en-US" smtClean="0"/>
              <a:t>9/29/2026</a:t>
            </a:fld>
            <a:endParaRPr lang="en-US"/>
          </a:p>
        </p:txBody>
      </p:sp>
      <p:sp>
        <p:nvSpPr>
          <p:cNvPr id="5" name="Marcador de pie de página 4">
            <a:extLst>
              <a:ext uri="{FF2B5EF4-FFF2-40B4-BE49-F238E27FC236}">
                <a16:creationId xmlns:a16="http://schemas.microsoft.com/office/drawing/2014/main" id="{971A4132-F7CB-E44F-4482-0CF0E52F4AF1}"/>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5C087A68-861D-9A1C-A580-FDCE894F3AF0}"/>
              </a:ext>
            </a:extLst>
          </p:cNvPr>
          <p:cNvSpPr>
            <a:spLocks noGrp="1"/>
          </p:cNvSpPr>
          <p:nvPr>
            <p:ph type="sldNum" sz="quarter" idx="12"/>
          </p:nvPr>
        </p:nvSpPr>
        <p:spPr/>
        <p:txBody>
          <a:bodyPr/>
          <a:lstStyle/>
          <a:p>
            <a:fld id="{07526D0C-363D-4FA9-91C1-534B2E4D4237}" type="slidenum">
              <a:rPr lang="en-US" smtClean="0"/>
              <a:t>‹Nº›</a:t>
            </a:fld>
            <a:endParaRPr lang="en-US"/>
          </a:p>
        </p:txBody>
      </p:sp>
    </p:spTree>
    <p:extLst>
      <p:ext uri="{BB962C8B-B14F-4D97-AF65-F5344CB8AC3E}">
        <p14:creationId xmlns:p14="http://schemas.microsoft.com/office/powerpoint/2010/main" val="1702655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027C99D-E329-81C2-A170-B235E8A5306F}"/>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FC69C895-981E-3FE0-3E25-3EFFD6E856D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4ED9FA24-3758-FBB6-F3E7-A30C7806C6D3}"/>
              </a:ext>
            </a:extLst>
          </p:cNvPr>
          <p:cNvSpPr>
            <a:spLocks noGrp="1"/>
          </p:cNvSpPr>
          <p:nvPr>
            <p:ph type="dt" sz="half" idx="10"/>
          </p:nvPr>
        </p:nvSpPr>
        <p:spPr/>
        <p:txBody>
          <a:bodyPr/>
          <a:lstStyle/>
          <a:p>
            <a:fld id="{5E0874BA-7A2B-4E66-83E4-069683D29740}" type="datetimeFigureOut">
              <a:rPr lang="en-US" smtClean="0"/>
              <a:t>9/29/2026</a:t>
            </a:fld>
            <a:endParaRPr lang="en-US"/>
          </a:p>
        </p:txBody>
      </p:sp>
      <p:sp>
        <p:nvSpPr>
          <p:cNvPr id="5" name="Marcador de pie de página 4">
            <a:extLst>
              <a:ext uri="{FF2B5EF4-FFF2-40B4-BE49-F238E27FC236}">
                <a16:creationId xmlns:a16="http://schemas.microsoft.com/office/drawing/2014/main" id="{6278F71A-4270-D0A1-7D38-E94B77A223B0}"/>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3E06A43-498C-66DA-4BAF-0AE74430A4AE}"/>
              </a:ext>
            </a:extLst>
          </p:cNvPr>
          <p:cNvSpPr>
            <a:spLocks noGrp="1"/>
          </p:cNvSpPr>
          <p:nvPr>
            <p:ph type="sldNum" sz="quarter" idx="12"/>
          </p:nvPr>
        </p:nvSpPr>
        <p:spPr/>
        <p:txBody>
          <a:bodyPr/>
          <a:lstStyle/>
          <a:p>
            <a:fld id="{07526D0C-363D-4FA9-91C1-534B2E4D4237}" type="slidenum">
              <a:rPr lang="en-US" smtClean="0"/>
              <a:t>‹Nº›</a:t>
            </a:fld>
            <a:endParaRPr lang="en-US"/>
          </a:p>
        </p:txBody>
      </p:sp>
    </p:spTree>
    <p:extLst>
      <p:ext uri="{BB962C8B-B14F-4D97-AF65-F5344CB8AC3E}">
        <p14:creationId xmlns:p14="http://schemas.microsoft.com/office/powerpoint/2010/main" val="3864537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CA3FBE-4EDA-62D2-3BB1-08A0D3A0273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ECF9795E-D694-8961-78AE-6899A56ACAB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B7A88C5-49A1-C681-E716-12ACDFFDD2DA}"/>
              </a:ext>
            </a:extLst>
          </p:cNvPr>
          <p:cNvSpPr>
            <a:spLocks noGrp="1"/>
          </p:cNvSpPr>
          <p:nvPr>
            <p:ph type="dt" sz="half" idx="10"/>
          </p:nvPr>
        </p:nvSpPr>
        <p:spPr/>
        <p:txBody>
          <a:bodyPr/>
          <a:lstStyle/>
          <a:p>
            <a:fld id="{5E0874BA-7A2B-4E66-83E4-069683D29740}" type="datetimeFigureOut">
              <a:rPr lang="en-US" smtClean="0"/>
              <a:t>9/29/2026</a:t>
            </a:fld>
            <a:endParaRPr lang="en-US"/>
          </a:p>
        </p:txBody>
      </p:sp>
      <p:sp>
        <p:nvSpPr>
          <p:cNvPr id="5" name="Marcador de pie de página 4">
            <a:extLst>
              <a:ext uri="{FF2B5EF4-FFF2-40B4-BE49-F238E27FC236}">
                <a16:creationId xmlns:a16="http://schemas.microsoft.com/office/drawing/2014/main" id="{01FE91FC-ED99-0750-02FD-71945BFEC425}"/>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32A717EC-2DF3-C455-1BC6-2E39D26CBCB4}"/>
              </a:ext>
            </a:extLst>
          </p:cNvPr>
          <p:cNvSpPr>
            <a:spLocks noGrp="1"/>
          </p:cNvSpPr>
          <p:nvPr>
            <p:ph type="sldNum" sz="quarter" idx="12"/>
          </p:nvPr>
        </p:nvSpPr>
        <p:spPr/>
        <p:txBody>
          <a:bodyPr/>
          <a:lstStyle/>
          <a:p>
            <a:fld id="{07526D0C-363D-4FA9-91C1-534B2E4D4237}" type="slidenum">
              <a:rPr lang="en-US" smtClean="0"/>
              <a:t>‹Nº›</a:t>
            </a:fld>
            <a:endParaRPr lang="en-US"/>
          </a:p>
        </p:txBody>
      </p:sp>
    </p:spTree>
    <p:extLst>
      <p:ext uri="{BB962C8B-B14F-4D97-AF65-F5344CB8AC3E}">
        <p14:creationId xmlns:p14="http://schemas.microsoft.com/office/powerpoint/2010/main" val="685054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B0B1E8-A40E-A317-90CC-ADF39FBDFA8C}"/>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52540D24-1488-AF57-4A30-6DFFC0F40C8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0D976825-9285-28BE-E18A-206BBF38937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9350029D-AF22-A1D7-B5AC-9F835B23FC94}"/>
              </a:ext>
            </a:extLst>
          </p:cNvPr>
          <p:cNvSpPr>
            <a:spLocks noGrp="1"/>
          </p:cNvSpPr>
          <p:nvPr>
            <p:ph type="dt" sz="half" idx="10"/>
          </p:nvPr>
        </p:nvSpPr>
        <p:spPr/>
        <p:txBody>
          <a:bodyPr/>
          <a:lstStyle/>
          <a:p>
            <a:fld id="{5E0874BA-7A2B-4E66-83E4-069683D29740}" type="datetimeFigureOut">
              <a:rPr lang="en-US" smtClean="0"/>
              <a:t>9/29/2026</a:t>
            </a:fld>
            <a:endParaRPr lang="en-US"/>
          </a:p>
        </p:txBody>
      </p:sp>
      <p:sp>
        <p:nvSpPr>
          <p:cNvPr id="6" name="Marcador de pie de página 5">
            <a:extLst>
              <a:ext uri="{FF2B5EF4-FFF2-40B4-BE49-F238E27FC236}">
                <a16:creationId xmlns:a16="http://schemas.microsoft.com/office/drawing/2014/main" id="{43FC32C9-F7C9-8A9F-7B53-38ABACA87BB0}"/>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22BFEFBA-DBD2-51A6-35D2-E7F57A44E8C2}"/>
              </a:ext>
            </a:extLst>
          </p:cNvPr>
          <p:cNvSpPr>
            <a:spLocks noGrp="1"/>
          </p:cNvSpPr>
          <p:nvPr>
            <p:ph type="sldNum" sz="quarter" idx="12"/>
          </p:nvPr>
        </p:nvSpPr>
        <p:spPr/>
        <p:txBody>
          <a:bodyPr/>
          <a:lstStyle/>
          <a:p>
            <a:fld id="{07526D0C-363D-4FA9-91C1-534B2E4D4237}" type="slidenum">
              <a:rPr lang="en-US" smtClean="0"/>
              <a:t>‹Nº›</a:t>
            </a:fld>
            <a:endParaRPr lang="en-US"/>
          </a:p>
        </p:txBody>
      </p:sp>
    </p:spTree>
    <p:extLst>
      <p:ext uri="{BB962C8B-B14F-4D97-AF65-F5344CB8AC3E}">
        <p14:creationId xmlns:p14="http://schemas.microsoft.com/office/powerpoint/2010/main" val="320664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A1C922-89A9-9E64-D5D4-FE4FB54426F8}"/>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733EC559-5EA0-65EE-8C58-EBBCD80DB1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E85D19F-B295-D72A-4D5A-F3F7959855A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86FFE5DC-0D74-A066-129A-0A64CB901B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4214704-3AF7-F53C-4879-751B8AB2859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0A78FF76-99CF-B51F-3E06-C688D6620BF4}"/>
              </a:ext>
            </a:extLst>
          </p:cNvPr>
          <p:cNvSpPr>
            <a:spLocks noGrp="1"/>
          </p:cNvSpPr>
          <p:nvPr>
            <p:ph type="dt" sz="half" idx="10"/>
          </p:nvPr>
        </p:nvSpPr>
        <p:spPr/>
        <p:txBody>
          <a:bodyPr/>
          <a:lstStyle/>
          <a:p>
            <a:fld id="{5E0874BA-7A2B-4E66-83E4-069683D29740}" type="datetimeFigureOut">
              <a:rPr lang="en-US" smtClean="0"/>
              <a:t>9/29/2026</a:t>
            </a:fld>
            <a:endParaRPr lang="en-US"/>
          </a:p>
        </p:txBody>
      </p:sp>
      <p:sp>
        <p:nvSpPr>
          <p:cNvPr id="8" name="Marcador de pie de página 7">
            <a:extLst>
              <a:ext uri="{FF2B5EF4-FFF2-40B4-BE49-F238E27FC236}">
                <a16:creationId xmlns:a16="http://schemas.microsoft.com/office/drawing/2014/main" id="{F72DA4D1-FA7F-38CE-BD4B-44CDD7D4D778}"/>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2A99943C-FCF4-0F80-C646-D269DBC203B0}"/>
              </a:ext>
            </a:extLst>
          </p:cNvPr>
          <p:cNvSpPr>
            <a:spLocks noGrp="1"/>
          </p:cNvSpPr>
          <p:nvPr>
            <p:ph type="sldNum" sz="quarter" idx="12"/>
          </p:nvPr>
        </p:nvSpPr>
        <p:spPr/>
        <p:txBody>
          <a:bodyPr/>
          <a:lstStyle/>
          <a:p>
            <a:fld id="{07526D0C-363D-4FA9-91C1-534B2E4D4237}" type="slidenum">
              <a:rPr lang="en-US" smtClean="0"/>
              <a:t>‹Nº›</a:t>
            </a:fld>
            <a:endParaRPr lang="en-US"/>
          </a:p>
        </p:txBody>
      </p:sp>
    </p:spTree>
    <p:extLst>
      <p:ext uri="{BB962C8B-B14F-4D97-AF65-F5344CB8AC3E}">
        <p14:creationId xmlns:p14="http://schemas.microsoft.com/office/powerpoint/2010/main" val="3427097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B1BB22-D945-D49C-AEBC-FE9F964FA22D}"/>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936E83BD-643E-F243-7769-6C1238A73A5D}"/>
              </a:ext>
            </a:extLst>
          </p:cNvPr>
          <p:cNvSpPr>
            <a:spLocks noGrp="1"/>
          </p:cNvSpPr>
          <p:nvPr>
            <p:ph type="dt" sz="half" idx="10"/>
          </p:nvPr>
        </p:nvSpPr>
        <p:spPr/>
        <p:txBody>
          <a:bodyPr/>
          <a:lstStyle/>
          <a:p>
            <a:fld id="{5E0874BA-7A2B-4E66-83E4-069683D29740}" type="datetimeFigureOut">
              <a:rPr lang="en-US" smtClean="0"/>
              <a:t>9/29/2026</a:t>
            </a:fld>
            <a:endParaRPr lang="en-US"/>
          </a:p>
        </p:txBody>
      </p:sp>
      <p:sp>
        <p:nvSpPr>
          <p:cNvPr id="4" name="Marcador de pie de página 3">
            <a:extLst>
              <a:ext uri="{FF2B5EF4-FFF2-40B4-BE49-F238E27FC236}">
                <a16:creationId xmlns:a16="http://schemas.microsoft.com/office/drawing/2014/main" id="{3AEEBCC9-F8C9-9866-B3DE-DC911D9F5E48}"/>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2203F898-15BC-53A1-9E83-D8DBBC958128}"/>
              </a:ext>
            </a:extLst>
          </p:cNvPr>
          <p:cNvSpPr>
            <a:spLocks noGrp="1"/>
          </p:cNvSpPr>
          <p:nvPr>
            <p:ph type="sldNum" sz="quarter" idx="12"/>
          </p:nvPr>
        </p:nvSpPr>
        <p:spPr/>
        <p:txBody>
          <a:bodyPr/>
          <a:lstStyle/>
          <a:p>
            <a:fld id="{07526D0C-363D-4FA9-91C1-534B2E4D4237}" type="slidenum">
              <a:rPr lang="en-US" smtClean="0"/>
              <a:t>‹Nº›</a:t>
            </a:fld>
            <a:endParaRPr lang="en-US"/>
          </a:p>
        </p:txBody>
      </p:sp>
    </p:spTree>
    <p:extLst>
      <p:ext uri="{BB962C8B-B14F-4D97-AF65-F5344CB8AC3E}">
        <p14:creationId xmlns:p14="http://schemas.microsoft.com/office/powerpoint/2010/main" val="1573739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92FD59E-24B3-3EF5-6DD9-646C2B5CF1F4}"/>
              </a:ext>
            </a:extLst>
          </p:cNvPr>
          <p:cNvSpPr>
            <a:spLocks noGrp="1"/>
          </p:cNvSpPr>
          <p:nvPr>
            <p:ph type="dt" sz="half" idx="10"/>
          </p:nvPr>
        </p:nvSpPr>
        <p:spPr/>
        <p:txBody>
          <a:bodyPr/>
          <a:lstStyle/>
          <a:p>
            <a:fld id="{5E0874BA-7A2B-4E66-83E4-069683D29740}" type="datetimeFigureOut">
              <a:rPr lang="en-US" smtClean="0"/>
              <a:t>9/29/2026</a:t>
            </a:fld>
            <a:endParaRPr lang="en-US"/>
          </a:p>
        </p:txBody>
      </p:sp>
      <p:sp>
        <p:nvSpPr>
          <p:cNvPr id="3" name="Marcador de pie de página 2">
            <a:extLst>
              <a:ext uri="{FF2B5EF4-FFF2-40B4-BE49-F238E27FC236}">
                <a16:creationId xmlns:a16="http://schemas.microsoft.com/office/drawing/2014/main" id="{8BDBA0D2-8EBA-7072-5648-C91C0B7F65D7}"/>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4A9C4F9C-E5BD-1D31-4830-2D36DEC633D6}"/>
              </a:ext>
            </a:extLst>
          </p:cNvPr>
          <p:cNvSpPr>
            <a:spLocks noGrp="1"/>
          </p:cNvSpPr>
          <p:nvPr>
            <p:ph type="sldNum" sz="quarter" idx="12"/>
          </p:nvPr>
        </p:nvSpPr>
        <p:spPr/>
        <p:txBody>
          <a:bodyPr/>
          <a:lstStyle/>
          <a:p>
            <a:fld id="{07526D0C-363D-4FA9-91C1-534B2E4D4237}" type="slidenum">
              <a:rPr lang="en-US" smtClean="0"/>
              <a:t>‹Nº›</a:t>
            </a:fld>
            <a:endParaRPr lang="en-US"/>
          </a:p>
        </p:txBody>
      </p:sp>
    </p:spTree>
    <p:extLst>
      <p:ext uri="{BB962C8B-B14F-4D97-AF65-F5344CB8AC3E}">
        <p14:creationId xmlns:p14="http://schemas.microsoft.com/office/powerpoint/2010/main" val="4114629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F548FB-57FE-7900-F4EE-9B6BBC9AADD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22180FE3-2FE3-DF0C-7C37-02A1003143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11CB81D5-B329-6E23-1828-57041A6F07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B9EF393-F923-A449-FCB3-433A56E57891}"/>
              </a:ext>
            </a:extLst>
          </p:cNvPr>
          <p:cNvSpPr>
            <a:spLocks noGrp="1"/>
          </p:cNvSpPr>
          <p:nvPr>
            <p:ph type="dt" sz="half" idx="10"/>
          </p:nvPr>
        </p:nvSpPr>
        <p:spPr/>
        <p:txBody>
          <a:bodyPr/>
          <a:lstStyle/>
          <a:p>
            <a:fld id="{5E0874BA-7A2B-4E66-83E4-069683D29740}" type="datetimeFigureOut">
              <a:rPr lang="en-US" smtClean="0"/>
              <a:t>9/29/2026</a:t>
            </a:fld>
            <a:endParaRPr lang="en-US"/>
          </a:p>
        </p:txBody>
      </p:sp>
      <p:sp>
        <p:nvSpPr>
          <p:cNvPr id="6" name="Marcador de pie de página 5">
            <a:extLst>
              <a:ext uri="{FF2B5EF4-FFF2-40B4-BE49-F238E27FC236}">
                <a16:creationId xmlns:a16="http://schemas.microsoft.com/office/drawing/2014/main" id="{04C6A32E-65E7-8CAD-E02E-570E05D83B21}"/>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93E8894-6306-9414-8F42-2CABB5246B7F}"/>
              </a:ext>
            </a:extLst>
          </p:cNvPr>
          <p:cNvSpPr>
            <a:spLocks noGrp="1"/>
          </p:cNvSpPr>
          <p:nvPr>
            <p:ph type="sldNum" sz="quarter" idx="12"/>
          </p:nvPr>
        </p:nvSpPr>
        <p:spPr/>
        <p:txBody>
          <a:bodyPr/>
          <a:lstStyle/>
          <a:p>
            <a:fld id="{07526D0C-363D-4FA9-91C1-534B2E4D4237}" type="slidenum">
              <a:rPr lang="en-US" smtClean="0"/>
              <a:t>‹Nº›</a:t>
            </a:fld>
            <a:endParaRPr lang="en-US"/>
          </a:p>
        </p:txBody>
      </p:sp>
    </p:spTree>
    <p:extLst>
      <p:ext uri="{BB962C8B-B14F-4D97-AF65-F5344CB8AC3E}">
        <p14:creationId xmlns:p14="http://schemas.microsoft.com/office/powerpoint/2010/main" val="2133169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7758C7-DEBE-D712-EA9E-276510A598E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60FA829B-4878-B5F6-2425-F468460EC5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62E05E02-EAD2-959E-A238-05B2E58D8A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016B66E-3553-C33D-199E-6A8F5905232F}"/>
              </a:ext>
            </a:extLst>
          </p:cNvPr>
          <p:cNvSpPr>
            <a:spLocks noGrp="1"/>
          </p:cNvSpPr>
          <p:nvPr>
            <p:ph type="dt" sz="half" idx="10"/>
          </p:nvPr>
        </p:nvSpPr>
        <p:spPr/>
        <p:txBody>
          <a:bodyPr/>
          <a:lstStyle/>
          <a:p>
            <a:fld id="{5E0874BA-7A2B-4E66-83E4-069683D29740}" type="datetimeFigureOut">
              <a:rPr lang="en-US" smtClean="0"/>
              <a:t>9/29/2026</a:t>
            </a:fld>
            <a:endParaRPr lang="en-US"/>
          </a:p>
        </p:txBody>
      </p:sp>
      <p:sp>
        <p:nvSpPr>
          <p:cNvPr id="6" name="Marcador de pie de página 5">
            <a:extLst>
              <a:ext uri="{FF2B5EF4-FFF2-40B4-BE49-F238E27FC236}">
                <a16:creationId xmlns:a16="http://schemas.microsoft.com/office/drawing/2014/main" id="{A0B6D569-AFF2-5A6A-30B7-96F2B7E574F3}"/>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394F4630-85AB-477B-01C8-D187661828E9}"/>
              </a:ext>
            </a:extLst>
          </p:cNvPr>
          <p:cNvSpPr>
            <a:spLocks noGrp="1"/>
          </p:cNvSpPr>
          <p:nvPr>
            <p:ph type="sldNum" sz="quarter" idx="12"/>
          </p:nvPr>
        </p:nvSpPr>
        <p:spPr/>
        <p:txBody>
          <a:bodyPr/>
          <a:lstStyle/>
          <a:p>
            <a:fld id="{07526D0C-363D-4FA9-91C1-534B2E4D4237}" type="slidenum">
              <a:rPr lang="en-US" smtClean="0"/>
              <a:t>‹Nº›</a:t>
            </a:fld>
            <a:endParaRPr lang="en-US"/>
          </a:p>
        </p:txBody>
      </p:sp>
    </p:spTree>
    <p:extLst>
      <p:ext uri="{BB962C8B-B14F-4D97-AF65-F5344CB8AC3E}">
        <p14:creationId xmlns:p14="http://schemas.microsoft.com/office/powerpoint/2010/main" val="2937273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93E65-CA0A-E37A-A681-736C520E4550}"/>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84175C65-A9E9-C0AA-BE38-72C86300EFA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6B39DA1A-4E12-3010-A301-A0705C0819DA}"/>
              </a:ext>
            </a:extLst>
          </p:cNvPr>
          <p:cNvSpPr>
            <a:spLocks noGrp="1"/>
          </p:cNvSpPr>
          <p:nvPr>
            <p:ph type="dt" sz="half" idx="10"/>
          </p:nvPr>
        </p:nvSpPr>
        <p:spPr/>
        <p:txBody>
          <a:bodyPr/>
          <a:lstStyle/>
          <a:p>
            <a:fld id="{5E0874BA-7A2B-4E66-83E4-069683D29740}" type="datetimeFigureOut">
              <a:rPr lang="en-US" smtClean="0"/>
              <a:t>9/29/2026</a:t>
            </a:fld>
            <a:endParaRPr lang="en-US"/>
          </a:p>
        </p:txBody>
      </p:sp>
      <p:sp>
        <p:nvSpPr>
          <p:cNvPr id="5" name="Marcador de pie de página 4">
            <a:extLst>
              <a:ext uri="{FF2B5EF4-FFF2-40B4-BE49-F238E27FC236}">
                <a16:creationId xmlns:a16="http://schemas.microsoft.com/office/drawing/2014/main" id="{2831B2E7-AB05-591A-54C7-62919EE20376}"/>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0E6685D2-E438-9350-26B1-F77353A4C3D0}"/>
              </a:ext>
            </a:extLst>
          </p:cNvPr>
          <p:cNvSpPr>
            <a:spLocks noGrp="1"/>
          </p:cNvSpPr>
          <p:nvPr>
            <p:ph type="sldNum" sz="quarter" idx="12"/>
          </p:nvPr>
        </p:nvSpPr>
        <p:spPr/>
        <p:txBody>
          <a:bodyPr/>
          <a:lstStyle/>
          <a:p>
            <a:fld id="{07526D0C-363D-4FA9-91C1-534B2E4D4237}" type="slidenum">
              <a:rPr lang="en-US" smtClean="0"/>
              <a:t>‹Nº›</a:t>
            </a:fld>
            <a:endParaRPr lang="en-US"/>
          </a:p>
        </p:txBody>
      </p:sp>
    </p:spTree>
    <p:extLst>
      <p:ext uri="{BB962C8B-B14F-4D97-AF65-F5344CB8AC3E}">
        <p14:creationId xmlns:p14="http://schemas.microsoft.com/office/powerpoint/2010/main" val="2305894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754822D-766F-009C-9C9E-16FEBE29D93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1BEC3EDC-9370-CF84-0F18-8BCD08B4210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F196E740-412E-F4C9-AA97-F6D930C361A7}"/>
              </a:ext>
            </a:extLst>
          </p:cNvPr>
          <p:cNvSpPr>
            <a:spLocks noGrp="1"/>
          </p:cNvSpPr>
          <p:nvPr>
            <p:ph type="dt" sz="half" idx="10"/>
          </p:nvPr>
        </p:nvSpPr>
        <p:spPr/>
        <p:txBody>
          <a:bodyPr/>
          <a:lstStyle/>
          <a:p>
            <a:fld id="{5E0874BA-7A2B-4E66-83E4-069683D29740}" type="datetimeFigureOut">
              <a:rPr lang="en-US" smtClean="0"/>
              <a:t>9/29/2026</a:t>
            </a:fld>
            <a:endParaRPr lang="en-US"/>
          </a:p>
        </p:txBody>
      </p:sp>
      <p:sp>
        <p:nvSpPr>
          <p:cNvPr id="5" name="Marcador de pie de página 4">
            <a:extLst>
              <a:ext uri="{FF2B5EF4-FFF2-40B4-BE49-F238E27FC236}">
                <a16:creationId xmlns:a16="http://schemas.microsoft.com/office/drawing/2014/main" id="{C05A43D1-EE5C-F282-D904-6DCD935847C5}"/>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EB42A962-1A11-B735-2199-92D12FD55A83}"/>
              </a:ext>
            </a:extLst>
          </p:cNvPr>
          <p:cNvSpPr>
            <a:spLocks noGrp="1"/>
          </p:cNvSpPr>
          <p:nvPr>
            <p:ph type="sldNum" sz="quarter" idx="12"/>
          </p:nvPr>
        </p:nvSpPr>
        <p:spPr/>
        <p:txBody>
          <a:bodyPr/>
          <a:lstStyle/>
          <a:p>
            <a:fld id="{07526D0C-363D-4FA9-91C1-534B2E4D4237}" type="slidenum">
              <a:rPr lang="en-US" smtClean="0"/>
              <a:t>‹Nº›</a:t>
            </a:fld>
            <a:endParaRPr lang="en-US"/>
          </a:p>
        </p:txBody>
      </p:sp>
    </p:spTree>
    <p:extLst>
      <p:ext uri="{BB962C8B-B14F-4D97-AF65-F5344CB8AC3E}">
        <p14:creationId xmlns:p14="http://schemas.microsoft.com/office/powerpoint/2010/main" val="25509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FFE847D-56EF-90FE-A650-63FF15FFC8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7E72ABB5-DDCE-BFEF-D651-918A09AD49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13D17AFD-2309-6D3C-031D-5DAD11FEF1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0874BA-7A2B-4E66-83E4-069683D29740}" type="datetimeFigureOut">
              <a:rPr lang="en-US" smtClean="0"/>
              <a:t>9/29/2026</a:t>
            </a:fld>
            <a:endParaRPr lang="en-US"/>
          </a:p>
        </p:txBody>
      </p:sp>
      <p:sp>
        <p:nvSpPr>
          <p:cNvPr id="5" name="Marcador de pie de página 4">
            <a:extLst>
              <a:ext uri="{FF2B5EF4-FFF2-40B4-BE49-F238E27FC236}">
                <a16:creationId xmlns:a16="http://schemas.microsoft.com/office/drawing/2014/main" id="{71FC796B-F44E-9DEB-A87B-D5CCBFF849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Marcador de número de diapositiva 5">
            <a:extLst>
              <a:ext uri="{FF2B5EF4-FFF2-40B4-BE49-F238E27FC236}">
                <a16:creationId xmlns:a16="http://schemas.microsoft.com/office/drawing/2014/main" id="{84DCDF11-BCC1-1FA5-873D-65F5369794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526D0C-363D-4FA9-91C1-534B2E4D4237}" type="slidenum">
              <a:rPr lang="en-US" smtClean="0"/>
              <a:t>‹Nº›</a:t>
            </a:fld>
            <a:endParaRPr lang="en-US"/>
          </a:p>
        </p:txBody>
      </p:sp>
    </p:spTree>
    <p:extLst>
      <p:ext uri="{BB962C8B-B14F-4D97-AF65-F5344CB8AC3E}">
        <p14:creationId xmlns:p14="http://schemas.microsoft.com/office/powerpoint/2010/main" val="4191704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stá usted dispuesto a ser pescador de hombres? | Estudio de La Atalaya">
            <a:extLst>
              <a:ext uri="{FF2B5EF4-FFF2-40B4-BE49-F238E27FC236}">
                <a16:creationId xmlns:a16="http://schemas.microsoft.com/office/drawing/2014/main" id="{C8984F26-FD73-ACB3-F720-C18CE298F067}"/>
              </a:ext>
            </a:extLst>
          </p:cNvPr>
          <p:cNvPicPr>
            <a:picLocks noChangeAspect="1" noChangeArrowheads="1"/>
          </p:cNvPicPr>
          <p:nvPr/>
        </p:nvPicPr>
        <p:blipFill>
          <a:blip r:embed="rId2">
            <a:alphaModFix amt="80000"/>
            <a:extLst>
              <a:ext uri="{28A0092B-C50C-407E-A947-70E740481C1C}">
                <a14:useLocalDpi xmlns:a14="http://schemas.microsoft.com/office/drawing/2010/main" val="0"/>
              </a:ext>
            </a:extLst>
          </a:blip>
          <a:srcRect r="9046"/>
          <a:stretch>
            <a:fillRect/>
          </a:stretch>
        </p:blipFill>
        <p:spPr bwMode="auto">
          <a:xfrm>
            <a:off x="-1" y="0"/>
            <a:ext cx="12214464"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5B09136F-372B-F46E-2987-26B6111FB81D}"/>
              </a:ext>
            </a:extLst>
          </p:cNvPr>
          <p:cNvSpPr>
            <a:spLocks noGrp="1"/>
          </p:cNvSpPr>
          <p:nvPr>
            <p:ph idx="1"/>
          </p:nvPr>
        </p:nvSpPr>
        <p:spPr>
          <a:xfrm>
            <a:off x="180975" y="4357207"/>
            <a:ext cx="10165218" cy="2588458"/>
          </a:xfrm>
        </p:spPr>
        <p:txBody>
          <a:bodyPr>
            <a:normAutofit/>
          </a:bodyPr>
          <a:lstStyle/>
          <a:p>
            <a:pPr marL="0" indent="0">
              <a:buNone/>
            </a:pPr>
            <a:r>
              <a:rPr lang="es-EC"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rPr>
              <a:t>LAS BARCAS </a:t>
            </a:r>
          </a:p>
          <a:p>
            <a:pPr marL="0" indent="0">
              <a:buNone/>
            </a:pPr>
            <a:r>
              <a:rPr lang="es-EC"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rPr>
              <a:t>DE GALILEA</a:t>
            </a:r>
            <a:endParaRPr lang="en-US"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2110763444"/>
      </p:ext>
    </p:extLst>
  </p:cSld>
  <p:clrMapOvr>
    <a:masterClrMapping/>
  </p:clrMapOvr>
  <mc:AlternateContent xmlns:mc="http://schemas.openxmlformats.org/markup-compatibility/2006" xmlns:p14="http://schemas.microsoft.com/office/powerpoint/2010/main">
    <mc:Choice Requires="p14">
      <p:transition spd="slow" p14:dur="27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STUDIO BÍBLICO DE APOCALIPSIS | Rev. José A. Soto Episodio 5">
            <a:extLst>
              <a:ext uri="{FF2B5EF4-FFF2-40B4-BE49-F238E27FC236}">
                <a16:creationId xmlns:a16="http://schemas.microsoft.com/office/drawing/2014/main" id="{7F8D74BC-782A-293B-3274-4E7C7B65C2D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esquinas redondeadas 3">
            <a:extLst>
              <a:ext uri="{FF2B5EF4-FFF2-40B4-BE49-F238E27FC236}">
                <a16:creationId xmlns:a16="http://schemas.microsoft.com/office/drawing/2014/main" id="{B17026D7-EFF0-33DD-2A04-DB6E3A6FC482}"/>
              </a:ext>
            </a:extLst>
          </p:cNvPr>
          <p:cNvSpPr/>
          <p:nvPr/>
        </p:nvSpPr>
        <p:spPr>
          <a:xfrm>
            <a:off x="4419600" y="5575735"/>
            <a:ext cx="3310759" cy="378373"/>
          </a:xfrm>
          <a:prstGeom prst="roundRect">
            <a:avLst/>
          </a:prstGeom>
          <a:solidFill>
            <a:schemeClr val="bg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3558456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outVertical)">
                                      <p:cBhvr>
                                        <p:cTn id="7" dur="4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59CABC06-BBCA-33C1-BEE1-D7B07EC41F44}"/>
              </a:ext>
            </a:extLst>
          </p:cNvPr>
          <p:cNvPicPr>
            <a:picLocks noChangeAspect="1"/>
          </p:cNvPicPr>
          <p:nvPr/>
        </p:nvPicPr>
        <p:blipFill>
          <a:blip r:embed="rId2">
            <a:extLst>
              <a:ext uri="{28A0092B-C50C-407E-A947-70E740481C1C}">
                <a14:useLocalDpi xmlns:a14="http://schemas.microsoft.com/office/drawing/2010/main" val="0"/>
              </a:ext>
            </a:extLst>
          </a:blip>
          <a:srcRect l="1"/>
          <a:stretch>
            <a:fillRect/>
          </a:stretch>
        </p:blipFill>
        <p:spPr>
          <a:xfrm>
            <a:off x="6169572" y="124002"/>
            <a:ext cx="5971964" cy="5120660"/>
          </a:xfrm>
          <a:prstGeom prst="rect">
            <a:avLst/>
          </a:prstGeom>
          <a:effectLst>
            <a:softEdge rad="190500"/>
          </a:effectLst>
        </p:spPr>
      </p:pic>
      <p:sp>
        <p:nvSpPr>
          <p:cNvPr id="14" name="Rectangle 13">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uadroTexto 7">
            <a:extLst>
              <a:ext uri="{FF2B5EF4-FFF2-40B4-BE49-F238E27FC236}">
                <a16:creationId xmlns:a16="http://schemas.microsoft.com/office/drawing/2014/main" id="{FB5C1BD3-9FAA-991B-9BBA-3DDE9B46759B}"/>
              </a:ext>
            </a:extLst>
          </p:cNvPr>
          <p:cNvSpPr txBox="1"/>
          <p:nvPr/>
        </p:nvSpPr>
        <p:spPr>
          <a:xfrm>
            <a:off x="208000" y="29412"/>
            <a:ext cx="6061421" cy="5416868"/>
          </a:xfrm>
          <a:prstGeom prst="rect">
            <a:avLst/>
          </a:prstGeom>
          <a:noFill/>
        </p:spPr>
        <p:txBody>
          <a:bodyPr wrap="square" rtlCol="0">
            <a:spAutoFit/>
          </a:bodyPr>
          <a:lstStyle/>
          <a:p>
            <a:r>
              <a:rPr lang="es-EC" sz="3200" b="1" dirty="0">
                <a:ln w="19050">
                  <a:solidFill>
                    <a:schemeClr val="accent2">
                      <a:lumMod val="50000"/>
                    </a:schemeClr>
                  </a:solidFill>
                </a:ln>
                <a:solidFill>
                  <a:srgbClr val="CC9900"/>
                </a:solidFill>
                <a:effectLst>
                  <a:outerShdw blurRad="38100" dist="38100" dir="2700000" algn="tl">
                    <a:srgbClr val="000000">
                      <a:alpha val="43137"/>
                    </a:srgbClr>
                  </a:outerShdw>
                </a:effectLst>
                <a:latin typeface="Maiandra GD" panose="020E0502030308020204" pitchFamily="34" charset="0"/>
              </a:rPr>
              <a:t>Tres trompetas</a:t>
            </a:r>
            <a:r>
              <a:rPr lang="es-EC" sz="3200" b="1" dirty="0">
                <a:effectLst>
                  <a:outerShdw blurRad="38100" dist="38100" dir="2700000" algn="tl">
                    <a:srgbClr val="000000">
                      <a:alpha val="43137"/>
                    </a:srgbClr>
                  </a:outerShdw>
                </a:effectLst>
                <a:latin typeface="Maiandra GD" panose="020E0502030308020204" pitchFamily="34" charset="0"/>
              </a:rPr>
              <a:t>, tres </a:t>
            </a:r>
            <a:r>
              <a:rPr lang="es-EC" sz="3200" b="1" i="1" dirty="0" err="1">
                <a:effectLst>
                  <a:outerShdw blurRad="38100" dist="38100" dir="2700000" algn="tl">
                    <a:srgbClr val="000000">
                      <a:alpha val="43137"/>
                    </a:srgbClr>
                  </a:outerShdw>
                </a:effectLst>
                <a:latin typeface="Maiandra GD" panose="020E0502030308020204" pitchFamily="34" charset="0"/>
              </a:rPr>
              <a:t>ayes</a:t>
            </a:r>
            <a:r>
              <a:rPr lang="es-EC" sz="3200" b="1" i="1" dirty="0">
                <a:effectLst>
                  <a:outerShdw blurRad="38100" dist="38100" dir="2700000" algn="tl">
                    <a:srgbClr val="000000">
                      <a:alpha val="43137"/>
                    </a:srgbClr>
                  </a:outerShdw>
                </a:effectLst>
                <a:latin typeface="Maiandra GD" panose="020E0502030308020204" pitchFamily="34" charset="0"/>
              </a:rPr>
              <a:t> </a:t>
            </a:r>
            <a:r>
              <a:rPr lang="es-EC" sz="2800" b="1" dirty="0">
                <a:effectLst>
                  <a:outerShdw blurRad="38100" dist="38100" dir="2700000" algn="tl">
                    <a:srgbClr val="000000">
                      <a:alpha val="43137"/>
                    </a:srgbClr>
                  </a:outerShdw>
                </a:effectLst>
                <a:latin typeface="Maiandra GD" panose="020E0502030308020204" pitchFamily="34" charset="0"/>
              </a:rPr>
              <a:t>(</a:t>
            </a:r>
            <a:r>
              <a:rPr lang="es-EC" sz="28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Ap.8:13</a:t>
            </a:r>
            <a:r>
              <a:rPr lang="es-EC" sz="2800" b="1" dirty="0">
                <a:effectLst>
                  <a:outerShdw blurRad="38100" dist="38100" dir="2700000" algn="tl">
                    <a:srgbClr val="000000">
                      <a:alpha val="43137"/>
                    </a:srgbClr>
                  </a:outerShdw>
                </a:effectLst>
                <a:latin typeface="Maiandra GD" panose="020E0502030308020204" pitchFamily="34" charset="0"/>
              </a:rPr>
              <a:t>)</a:t>
            </a:r>
          </a:p>
          <a:p>
            <a:r>
              <a:rPr lang="es-EC" sz="2600" b="1" dirty="0">
                <a:effectLst>
                  <a:outerShdw blurRad="38100" dist="38100" dir="2700000" algn="tl">
                    <a:srgbClr val="000000">
                      <a:alpha val="43137"/>
                    </a:srgbClr>
                  </a:outerShdw>
                </a:effectLst>
                <a:latin typeface="Maiandra GD" panose="020E0502030308020204" pitchFamily="34" charset="0"/>
              </a:rPr>
              <a:t>¿</a:t>
            </a:r>
            <a:r>
              <a:rPr lang="es-EC" sz="2600" b="1" dirty="0">
                <a:ln>
                  <a:solidFill>
                    <a:schemeClr val="bg1"/>
                  </a:solidFill>
                </a:ln>
                <a:solidFill>
                  <a:schemeClr val="bg1"/>
                </a:solidFill>
                <a:effectLst>
                  <a:outerShdw blurRad="38100" dist="38100" dir="2700000" algn="tl">
                    <a:srgbClr val="000000">
                      <a:alpha val="43137"/>
                    </a:srgbClr>
                  </a:outerShdw>
                </a:effectLst>
                <a:latin typeface="Maiandra GD" panose="020E0502030308020204" pitchFamily="34" charset="0"/>
              </a:rPr>
              <a:t>Un </a:t>
            </a:r>
            <a:r>
              <a:rPr lang="es-EC" sz="2600" b="1" i="1" dirty="0">
                <a:ln>
                  <a:solidFill>
                    <a:schemeClr val="bg1"/>
                  </a:solidFill>
                </a:ln>
                <a:solidFill>
                  <a:schemeClr val="bg1"/>
                </a:solidFill>
                <a:effectLst>
                  <a:outerShdw blurRad="38100" dist="38100" dir="2700000" algn="tl">
                    <a:srgbClr val="000000">
                      <a:alpha val="43137"/>
                    </a:srgbClr>
                  </a:outerShdw>
                </a:effectLst>
                <a:latin typeface="Maiandra GD" panose="020E0502030308020204" pitchFamily="34" charset="0"/>
              </a:rPr>
              <a:t>ángel</a:t>
            </a:r>
            <a:r>
              <a:rPr lang="es-EC" sz="2600" b="1" dirty="0">
                <a:ln>
                  <a:solidFill>
                    <a:schemeClr val="bg1"/>
                  </a:solidFill>
                </a:ln>
                <a:solidFill>
                  <a:schemeClr val="bg1"/>
                </a:solidFill>
                <a:effectLst>
                  <a:outerShdw blurRad="38100" dist="38100" dir="2700000" algn="tl">
                    <a:srgbClr val="000000">
                      <a:alpha val="43137"/>
                    </a:srgbClr>
                  </a:outerShdw>
                </a:effectLst>
                <a:latin typeface="Maiandra GD" panose="020E0502030308020204" pitchFamily="34" charset="0"/>
              </a:rPr>
              <a:t> </a:t>
            </a:r>
            <a:r>
              <a:rPr lang="es-EC" sz="2600" b="1" dirty="0">
                <a:effectLst>
                  <a:outerShdw blurRad="38100" dist="38100" dir="2700000" algn="tl">
                    <a:srgbClr val="000000">
                      <a:alpha val="43137"/>
                    </a:srgbClr>
                  </a:outerShdw>
                </a:effectLst>
                <a:latin typeface="Maiandra GD" panose="020E0502030308020204" pitchFamily="34" charset="0"/>
              </a:rPr>
              <a:t>o </a:t>
            </a:r>
            <a:r>
              <a:rPr lang="es-EC" sz="2600" b="1" dirty="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latin typeface="Maiandra GD" panose="020E0502030308020204" pitchFamily="34" charset="0"/>
              </a:rPr>
              <a:t>un </a:t>
            </a:r>
            <a:r>
              <a:rPr lang="es-EC" sz="2600" b="1" i="1" dirty="0">
                <a:ln>
                  <a:solidFill>
                    <a:schemeClr val="accent2">
                      <a:lumMod val="50000"/>
                    </a:schemeClr>
                  </a:solidFill>
                </a:ln>
                <a:solidFill>
                  <a:schemeClr val="accent2">
                    <a:lumMod val="50000"/>
                  </a:schemeClr>
                </a:solidFill>
                <a:effectLst>
                  <a:outerShdw blurRad="38100" dist="38100" dir="2700000" algn="tl">
                    <a:srgbClr val="000000">
                      <a:alpha val="43137"/>
                    </a:srgbClr>
                  </a:outerShdw>
                </a:effectLst>
                <a:latin typeface="Maiandra GD" panose="020E0502030308020204" pitchFamily="34" charset="0"/>
              </a:rPr>
              <a:t>águila</a:t>
            </a:r>
            <a:r>
              <a:rPr lang="es-EC" sz="2600" b="1" dirty="0">
                <a:effectLst>
                  <a:outerShdw blurRad="38100" dist="38100" dir="2700000" algn="tl">
                    <a:srgbClr val="000000">
                      <a:alpha val="43137"/>
                    </a:srgbClr>
                  </a:outerShdw>
                </a:effectLst>
                <a:latin typeface="Maiandra GD" panose="020E0502030308020204" pitchFamily="34" charset="0"/>
              </a:rPr>
              <a:t>?</a:t>
            </a:r>
          </a:p>
          <a:p>
            <a:r>
              <a:rPr lang="es-EC" sz="2400" dirty="0">
                <a:effectLst>
                  <a:outerShdw blurRad="38100" dist="38100" dir="2700000" algn="tl">
                    <a:srgbClr val="000000">
                      <a:alpha val="43137"/>
                    </a:srgbClr>
                  </a:outerShdw>
                </a:effectLst>
                <a:latin typeface="Maiandra GD" panose="020E0502030308020204" pitchFamily="34" charset="0"/>
              </a:rPr>
              <a:t>Atenderlo es necesario, cual fuere la versión de la Biblia que se esté utilizando. En </a:t>
            </a:r>
            <a:r>
              <a:rPr lang="es-EC" sz="2400" dirty="0">
                <a:solidFill>
                  <a:srgbClr val="0000FF"/>
                </a:solidFill>
                <a:effectLst>
                  <a:outerShdw blurRad="38100" dist="38100" dir="2700000" algn="tl">
                    <a:srgbClr val="000000">
                      <a:alpha val="43137"/>
                    </a:srgbClr>
                  </a:outerShdw>
                </a:effectLst>
                <a:latin typeface="Maiandra GD" panose="020E0502030308020204" pitchFamily="34" charset="0"/>
              </a:rPr>
              <a:t>Reina-Valera 1960</a:t>
            </a:r>
            <a:r>
              <a:rPr lang="es-EC" sz="2400" dirty="0">
                <a:effectLst>
                  <a:outerShdw blurRad="38100" dist="38100" dir="2700000" algn="tl">
                    <a:srgbClr val="000000">
                      <a:alpha val="43137"/>
                    </a:srgbClr>
                  </a:outerShdw>
                </a:effectLst>
                <a:latin typeface="Maiandra GD" panose="020E0502030308020204" pitchFamily="34" charset="0"/>
              </a:rPr>
              <a:t> leemos: </a:t>
            </a:r>
            <a:r>
              <a:rPr lang="es-EC" sz="2400" i="1" dirty="0">
                <a:effectLst>
                  <a:outerShdw blurRad="38100" dist="38100" dir="2700000" algn="tl">
                    <a:srgbClr val="000000">
                      <a:alpha val="43137"/>
                    </a:srgbClr>
                  </a:outerShdw>
                </a:effectLst>
                <a:latin typeface="Maiandra GD" panose="020E0502030308020204" pitchFamily="34" charset="0"/>
              </a:rPr>
              <a:t>“…vi a un </a:t>
            </a:r>
            <a:r>
              <a:rPr lang="es-EC" sz="2400" i="1" u="sng" dirty="0">
                <a:effectLst>
                  <a:outerShdw blurRad="38100" dist="38100" dir="2700000" algn="tl">
                    <a:srgbClr val="000000">
                      <a:alpha val="43137"/>
                    </a:srgbClr>
                  </a:outerShdw>
                </a:effectLst>
                <a:latin typeface="Maiandra GD" panose="020E0502030308020204" pitchFamily="34" charset="0"/>
              </a:rPr>
              <a:t>ángel</a:t>
            </a:r>
            <a:r>
              <a:rPr lang="es-EC" sz="2400" i="1" dirty="0">
                <a:effectLst>
                  <a:outerShdw blurRad="38100" dist="38100" dir="2700000" algn="tl">
                    <a:srgbClr val="000000">
                      <a:alpha val="43137"/>
                    </a:srgbClr>
                  </a:outerShdw>
                </a:effectLst>
                <a:latin typeface="Maiandra GD" panose="020E0502030308020204" pitchFamily="34" charset="0"/>
              </a:rPr>
              <a:t> volar por en medio del cielo…”</a:t>
            </a:r>
            <a:r>
              <a:rPr lang="es-EC" sz="2400" dirty="0">
                <a:effectLst>
                  <a:outerShdw blurRad="38100" dist="38100" dir="2700000" algn="tl">
                    <a:srgbClr val="000000">
                      <a:alpha val="43137"/>
                    </a:srgbClr>
                  </a:outerShdw>
                </a:effectLst>
                <a:latin typeface="Maiandra GD" panose="020E0502030308020204" pitchFamily="34" charset="0"/>
              </a:rPr>
              <a:t>; en otras versiones, como la </a:t>
            </a:r>
            <a:r>
              <a:rPr lang="es-EC" sz="2400" dirty="0">
                <a:solidFill>
                  <a:srgbClr val="0000FF"/>
                </a:solidFill>
                <a:effectLst>
                  <a:outerShdw blurRad="38100" dist="38100" dir="2700000" algn="tl">
                    <a:srgbClr val="000000">
                      <a:alpha val="43137"/>
                    </a:srgbClr>
                  </a:outerShdw>
                </a:effectLst>
                <a:latin typeface="Maiandra GD" panose="020E0502030308020204" pitchFamily="34" charset="0"/>
              </a:rPr>
              <a:t>NVI</a:t>
            </a:r>
            <a:r>
              <a:rPr lang="es-EC" sz="2400" dirty="0">
                <a:effectLst>
                  <a:outerShdw blurRad="38100" dist="38100" dir="2700000" algn="tl">
                    <a:srgbClr val="000000">
                      <a:alpha val="43137"/>
                    </a:srgbClr>
                  </a:outerShdw>
                </a:effectLst>
                <a:latin typeface="Maiandra GD" panose="020E0502030308020204" pitchFamily="34" charset="0"/>
              </a:rPr>
              <a:t>, </a:t>
            </a:r>
            <a:r>
              <a:rPr lang="es-EC" sz="2400" dirty="0">
                <a:solidFill>
                  <a:srgbClr val="0000FF"/>
                </a:solidFill>
                <a:effectLst>
                  <a:outerShdw blurRad="38100" dist="38100" dir="2700000" algn="tl">
                    <a:srgbClr val="000000">
                      <a:alpha val="43137"/>
                    </a:srgbClr>
                  </a:outerShdw>
                </a:effectLst>
                <a:latin typeface="Maiandra GD" panose="020E0502030308020204" pitchFamily="34" charset="0"/>
              </a:rPr>
              <a:t>TLA</a:t>
            </a:r>
            <a:r>
              <a:rPr lang="es-EC" sz="2400" dirty="0">
                <a:effectLst>
                  <a:outerShdw blurRad="38100" dist="38100" dir="2700000" algn="tl">
                    <a:srgbClr val="000000">
                      <a:alpha val="43137"/>
                    </a:srgbClr>
                  </a:outerShdw>
                </a:effectLst>
                <a:latin typeface="Maiandra GD" panose="020E0502030308020204" pitchFamily="34" charset="0"/>
              </a:rPr>
              <a:t>, </a:t>
            </a:r>
            <a:r>
              <a:rPr lang="es-EC" sz="2400" dirty="0">
                <a:solidFill>
                  <a:srgbClr val="0000FF"/>
                </a:solidFill>
                <a:effectLst>
                  <a:outerShdw blurRad="38100" dist="38100" dir="2700000" algn="tl">
                    <a:srgbClr val="000000">
                      <a:alpha val="43137"/>
                    </a:srgbClr>
                  </a:outerShdw>
                </a:effectLst>
                <a:latin typeface="Maiandra GD" panose="020E0502030308020204" pitchFamily="34" charset="0"/>
              </a:rPr>
              <a:t>RVC</a:t>
            </a:r>
            <a:r>
              <a:rPr lang="es-EC" sz="2400" dirty="0">
                <a:effectLst>
                  <a:outerShdw blurRad="38100" dist="38100" dir="2700000" algn="tl">
                    <a:srgbClr val="000000">
                      <a:alpha val="43137"/>
                    </a:srgbClr>
                  </a:outerShdw>
                </a:effectLst>
                <a:latin typeface="Maiandra GD" panose="020E0502030308020204" pitchFamily="34" charset="0"/>
              </a:rPr>
              <a:t>, </a:t>
            </a:r>
            <a:r>
              <a:rPr lang="es-EC" sz="2400" dirty="0">
                <a:solidFill>
                  <a:srgbClr val="0000FF"/>
                </a:solidFill>
                <a:effectLst>
                  <a:outerShdw blurRad="38100" dist="38100" dir="2700000" algn="tl">
                    <a:srgbClr val="000000">
                      <a:alpha val="43137"/>
                    </a:srgbClr>
                  </a:outerShdw>
                </a:effectLst>
                <a:latin typeface="Maiandra GD" panose="020E0502030308020204" pitchFamily="34" charset="0"/>
              </a:rPr>
              <a:t>NTV</a:t>
            </a:r>
            <a:r>
              <a:rPr lang="es-EC" sz="2400" dirty="0">
                <a:effectLst>
                  <a:outerShdw blurRad="38100" dist="38100" dir="2700000" algn="tl">
                    <a:srgbClr val="000000">
                      <a:alpha val="43137"/>
                    </a:srgbClr>
                  </a:outerShdw>
                </a:effectLst>
                <a:latin typeface="Maiandra GD" panose="020E0502030308020204" pitchFamily="34" charset="0"/>
              </a:rPr>
              <a:t>, </a:t>
            </a:r>
            <a:r>
              <a:rPr lang="es-EC" sz="2400" dirty="0">
                <a:solidFill>
                  <a:srgbClr val="0000FF"/>
                </a:solidFill>
                <a:effectLst>
                  <a:outerShdw blurRad="38100" dist="38100" dir="2700000" algn="tl">
                    <a:srgbClr val="000000">
                      <a:alpha val="43137"/>
                    </a:srgbClr>
                  </a:outerShdw>
                </a:effectLst>
                <a:latin typeface="Maiandra GD" panose="020E0502030308020204" pitchFamily="34" charset="0"/>
              </a:rPr>
              <a:t>DHH</a:t>
            </a:r>
            <a:r>
              <a:rPr lang="es-EC" sz="2400" dirty="0">
                <a:effectLst>
                  <a:outerShdw blurRad="38100" dist="38100" dir="2700000" algn="tl">
                    <a:srgbClr val="000000">
                      <a:alpha val="43137"/>
                    </a:srgbClr>
                  </a:outerShdw>
                </a:effectLst>
                <a:latin typeface="Maiandra GD" panose="020E0502030308020204" pitchFamily="34" charset="0"/>
              </a:rPr>
              <a:t>, </a:t>
            </a:r>
            <a:r>
              <a:rPr lang="es-EC" sz="2400" dirty="0">
                <a:solidFill>
                  <a:srgbClr val="0000FF"/>
                </a:solidFill>
                <a:effectLst>
                  <a:outerShdw blurRad="38100" dist="38100" dir="2700000" algn="tl">
                    <a:srgbClr val="000000">
                      <a:alpha val="43137"/>
                    </a:srgbClr>
                  </a:outerShdw>
                </a:effectLst>
                <a:latin typeface="Maiandra GD" panose="020E0502030308020204" pitchFamily="34" charset="0"/>
              </a:rPr>
              <a:t>PDT</a:t>
            </a:r>
            <a:r>
              <a:rPr lang="es-EC" sz="2400" dirty="0">
                <a:effectLst>
                  <a:outerShdw blurRad="38100" dist="38100" dir="2700000" algn="tl">
                    <a:srgbClr val="000000">
                      <a:alpha val="43137"/>
                    </a:srgbClr>
                  </a:outerShdw>
                </a:effectLst>
                <a:latin typeface="Maiandra GD" panose="020E0502030308020204" pitchFamily="34" charset="0"/>
              </a:rPr>
              <a:t> y otras, se lee: </a:t>
            </a:r>
            <a:r>
              <a:rPr lang="es-EC" sz="2400" i="1" dirty="0">
                <a:effectLst>
                  <a:outerShdw blurRad="38100" dist="38100" dir="2700000" algn="tl">
                    <a:srgbClr val="000000">
                      <a:alpha val="43137"/>
                    </a:srgbClr>
                  </a:outerShdw>
                </a:effectLst>
                <a:latin typeface="Maiandra GD" panose="020E0502030308020204" pitchFamily="34" charset="0"/>
              </a:rPr>
              <a:t>“…vi a un </a:t>
            </a:r>
            <a:r>
              <a:rPr lang="es-EC" sz="2400" i="1" u="sng" dirty="0">
                <a:effectLst>
                  <a:outerShdw blurRad="38100" dist="38100" dir="2700000" algn="tl">
                    <a:srgbClr val="000000">
                      <a:alpha val="43137"/>
                    </a:srgbClr>
                  </a:outerShdw>
                </a:effectLst>
                <a:latin typeface="Maiandra GD" panose="020E0502030308020204" pitchFamily="34" charset="0"/>
              </a:rPr>
              <a:t>águila</a:t>
            </a:r>
            <a:r>
              <a:rPr lang="es-EC" sz="2400" i="1" dirty="0">
                <a:effectLst>
                  <a:outerShdw blurRad="38100" dist="38100" dir="2700000" algn="tl">
                    <a:srgbClr val="000000">
                      <a:alpha val="43137"/>
                    </a:srgbClr>
                  </a:outerShdw>
                </a:effectLst>
                <a:latin typeface="Maiandra GD" panose="020E0502030308020204" pitchFamily="34" charset="0"/>
              </a:rPr>
              <a:t> volando en medio del cielo…”</a:t>
            </a:r>
            <a:r>
              <a:rPr lang="es-EC" sz="2400" dirty="0">
                <a:effectLst>
                  <a:outerShdw blurRad="38100" dist="38100" dir="2700000" algn="tl">
                    <a:srgbClr val="000000">
                      <a:alpha val="43137"/>
                    </a:srgbClr>
                  </a:outerShdw>
                </a:effectLst>
                <a:latin typeface="Maiandra GD" panose="020E0502030308020204" pitchFamily="34" charset="0"/>
              </a:rPr>
              <a:t>. Como en otras ocasiones se ha explicado, la fuente </a:t>
            </a:r>
            <a:r>
              <a:rPr lang="es-EC" sz="2400" i="1" dirty="0" err="1">
                <a:effectLst>
                  <a:outerShdw blurRad="38100" dist="38100" dir="2700000" algn="tl">
                    <a:srgbClr val="000000">
                      <a:alpha val="43137"/>
                    </a:srgbClr>
                  </a:outerShdw>
                </a:effectLst>
                <a:latin typeface="Maiandra GD" panose="020E0502030308020204" pitchFamily="34" charset="0"/>
              </a:rPr>
              <a:t>textus</a:t>
            </a:r>
            <a:r>
              <a:rPr lang="es-EC" sz="2400" i="1" dirty="0">
                <a:effectLst>
                  <a:outerShdw blurRad="38100" dist="38100" dir="2700000" algn="tl">
                    <a:srgbClr val="000000">
                      <a:alpha val="43137"/>
                    </a:srgbClr>
                  </a:outerShdw>
                </a:effectLst>
                <a:latin typeface="Maiandra GD" panose="020E0502030308020204" pitchFamily="34" charset="0"/>
              </a:rPr>
              <a:t> </a:t>
            </a:r>
            <a:r>
              <a:rPr lang="es-EC" sz="2400" i="1" dirty="0" err="1">
                <a:effectLst>
                  <a:outerShdw blurRad="38100" dist="38100" dir="2700000" algn="tl">
                    <a:srgbClr val="000000">
                      <a:alpha val="43137"/>
                    </a:srgbClr>
                  </a:outerShdw>
                </a:effectLst>
                <a:latin typeface="Maiandra GD" panose="020E0502030308020204" pitchFamily="34" charset="0"/>
              </a:rPr>
              <a:t>receptus</a:t>
            </a:r>
            <a:r>
              <a:rPr lang="es-EC" sz="2400" dirty="0">
                <a:effectLst>
                  <a:outerShdw blurRad="38100" dist="38100" dir="2700000" algn="tl">
                    <a:srgbClr val="000000">
                      <a:alpha val="43137"/>
                    </a:srgbClr>
                  </a:outerShdw>
                </a:effectLst>
                <a:latin typeface="Maiandra GD" panose="020E0502030308020204" pitchFamily="34" charset="0"/>
              </a:rPr>
              <a:t> (texto recibido) que usa la versión Reina-Valera 1960 dice </a:t>
            </a:r>
            <a:r>
              <a:rPr lang="es-EC" sz="2400" i="1" dirty="0">
                <a:effectLst>
                  <a:outerShdw blurRad="38100" dist="38100" dir="2700000" algn="tl">
                    <a:srgbClr val="000000">
                      <a:alpha val="43137"/>
                    </a:srgbClr>
                  </a:outerShdw>
                </a:effectLst>
                <a:latin typeface="Maiandra GD" panose="020E0502030308020204" pitchFamily="34" charset="0"/>
              </a:rPr>
              <a:t>“ángel”</a:t>
            </a:r>
            <a:r>
              <a:rPr lang="es-EC" sz="2400" dirty="0">
                <a:effectLst>
                  <a:outerShdw blurRad="38100" dist="38100" dir="2700000" algn="tl">
                    <a:srgbClr val="000000">
                      <a:alpha val="43137"/>
                    </a:srgbClr>
                  </a:outerShdw>
                </a:effectLst>
                <a:latin typeface="Maiandra GD" panose="020E0502030308020204" pitchFamily="34" charset="0"/>
              </a:rPr>
              <a:t>; las otras versiones traducen del llamado </a:t>
            </a:r>
            <a:r>
              <a:rPr lang="es-EC" sz="2400" b="1" i="1" dirty="0">
                <a:effectLst>
                  <a:outerShdw blurRad="38100" dist="38100" dir="2700000" algn="tl">
                    <a:srgbClr val="000000">
                      <a:alpha val="43137"/>
                    </a:srgbClr>
                  </a:outerShdw>
                </a:effectLst>
                <a:latin typeface="Maiandra GD" panose="020E0502030308020204" pitchFamily="34" charset="0"/>
              </a:rPr>
              <a:t>texto crítico</a:t>
            </a:r>
            <a:r>
              <a:rPr lang="es-EC" sz="2400" dirty="0">
                <a:effectLst>
                  <a:outerShdw blurRad="38100" dist="38100" dir="2700000" algn="tl">
                    <a:srgbClr val="000000">
                      <a:alpha val="43137"/>
                    </a:srgbClr>
                  </a:outerShdw>
                </a:effectLst>
                <a:latin typeface="Maiandra GD" panose="020E0502030308020204" pitchFamily="34" charset="0"/>
              </a:rPr>
              <a:t>, donde se lee </a:t>
            </a:r>
            <a:r>
              <a:rPr lang="es-EC" sz="2400" i="1" dirty="0">
                <a:effectLst>
                  <a:outerShdw blurRad="38100" dist="38100" dir="2700000" algn="tl">
                    <a:srgbClr val="000000">
                      <a:alpha val="43137"/>
                    </a:srgbClr>
                  </a:outerShdw>
                </a:effectLst>
                <a:latin typeface="Maiandra GD" panose="020E0502030308020204" pitchFamily="34" charset="0"/>
              </a:rPr>
              <a:t>“águila”</a:t>
            </a:r>
            <a:r>
              <a:rPr lang="es-EC" sz="2400" dirty="0">
                <a:effectLst>
                  <a:outerShdw blurRad="38100" dist="38100" dir="2700000" algn="tl">
                    <a:srgbClr val="000000">
                      <a:alpha val="43137"/>
                    </a:srgbClr>
                  </a:outerShdw>
                </a:effectLst>
                <a:latin typeface="Maiandra GD" panose="020E0502030308020204" pitchFamily="34" charset="0"/>
              </a:rPr>
              <a:t>. </a:t>
            </a:r>
          </a:p>
        </p:txBody>
      </p:sp>
      <p:sp>
        <p:nvSpPr>
          <p:cNvPr id="13" name="Subtítulo 12">
            <a:extLst>
              <a:ext uri="{FF2B5EF4-FFF2-40B4-BE49-F238E27FC236}">
                <a16:creationId xmlns:a16="http://schemas.microsoft.com/office/drawing/2014/main" id="{2DF0062D-378B-BB24-E79B-4D9585C20EF6}"/>
              </a:ext>
            </a:extLst>
          </p:cNvPr>
          <p:cNvSpPr>
            <a:spLocks noGrp="1"/>
          </p:cNvSpPr>
          <p:nvPr>
            <p:ph type="subTitle" idx="1"/>
          </p:nvPr>
        </p:nvSpPr>
        <p:spPr>
          <a:xfrm>
            <a:off x="207999" y="5354132"/>
            <a:ext cx="11847366" cy="1416651"/>
          </a:xfrm>
        </p:spPr>
        <p:txBody>
          <a:bodyPr/>
          <a:lstStyle/>
          <a:p>
            <a:pPr algn="l"/>
            <a:r>
              <a:rPr lang="es-EC" dirty="0">
                <a:effectLst>
                  <a:outerShdw blurRad="38100" dist="38100" dir="2700000" algn="tl">
                    <a:srgbClr val="000000">
                      <a:alpha val="43137"/>
                    </a:srgbClr>
                  </a:outerShdw>
                </a:effectLst>
                <a:latin typeface="Maiandra GD" panose="020E0502030308020204" pitchFamily="34" charset="0"/>
              </a:rPr>
              <a:t>La diferencia no afecta a la escena que nos presenta el libro de Apocalipsis: Un ángel refuerza la intención de un mensajero de parte de Dios; un águila nos vincula al simbolismo profético del Antiguo Testamento (</a:t>
            </a:r>
            <a:r>
              <a:rPr lang="es-EC"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Job 9:26; Is.8:8; Hab.1:8</a:t>
            </a:r>
            <a:r>
              <a:rPr lang="es-EC" dirty="0">
                <a:effectLst>
                  <a:outerShdw blurRad="38100" dist="38100" dir="2700000" algn="tl">
                    <a:srgbClr val="000000">
                      <a:alpha val="43137"/>
                    </a:srgbClr>
                  </a:outerShdw>
                </a:effectLst>
                <a:latin typeface="Maiandra GD" panose="020E0502030308020204" pitchFamily="34" charset="0"/>
              </a:rPr>
              <a:t>), donde el águila representa la rapidez, el ataque a la presa o la inminencia del juicio divino.</a:t>
            </a:r>
            <a:endParaRPr lang="en-US" dirty="0">
              <a:effectLst>
                <a:outerShdw blurRad="38100" dist="38100" dir="2700000" algn="tl">
                  <a:srgbClr val="000000">
                    <a:alpha val="43137"/>
                  </a:srgbClr>
                </a:outerShdw>
              </a:effectLst>
              <a:latin typeface="Maiandra GD" panose="020E0502030308020204" pitchFamily="34" charset="0"/>
            </a:endParaRPr>
          </a:p>
          <a:p>
            <a:endParaRPr lang="en-US" dirty="0"/>
          </a:p>
        </p:txBody>
      </p:sp>
    </p:spTree>
    <p:extLst>
      <p:ext uri="{BB962C8B-B14F-4D97-AF65-F5344CB8AC3E}">
        <p14:creationId xmlns:p14="http://schemas.microsoft.com/office/powerpoint/2010/main" val="984076145"/>
      </p:ext>
    </p:extLst>
  </p:cSld>
  <p:clrMapOvr>
    <a:masterClrMapping/>
  </p:clrMapOvr>
  <mc:AlternateContent xmlns:mc="http://schemas.openxmlformats.org/markup-compatibility/2006" xmlns:p14="http://schemas.microsoft.com/office/powerpoint/2010/main">
    <mc:Choice Requires="p14">
      <p:transition spd="slow" p14:dur="225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arn(outVertical)">
                                      <p:cBhvr>
                                        <p:cTn id="12" dur="2000"/>
                                        <p:tgtEl>
                                          <p:spTgt spid="8">
                                            <p:txEl>
                                              <p:pRg st="1" end="1"/>
                                            </p:txEl>
                                          </p:spTgt>
                                        </p:tgtEl>
                                      </p:cBhvr>
                                    </p:animEffect>
                                  </p:childTnLst>
                                </p:cTn>
                              </p:par>
                              <p:par>
                                <p:cTn id="13" presetID="21" presetClass="entr" presetSubtype="2"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2)">
                                      <p:cBhvr>
                                        <p:cTn id="15" dur="2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0" presetClass="entr" presetSubtype="0" fill="hold" nodeType="clickEffect">
                                  <p:stCondLst>
                                    <p:cond delay="0"/>
                                  </p:stCondLst>
                                  <p:childTnLst>
                                    <p:set>
                                      <p:cBhvr>
                                        <p:cTn id="19" dur="1" fill="hold">
                                          <p:stCondLst>
                                            <p:cond delay="0"/>
                                          </p:stCondLst>
                                        </p:cTn>
                                        <p:tgtEl>
                                          <p:spTgt spid="8">
                                            <p:txEl>
                                              <p:pRg st="2" end="2"/>
                                            </p:txEl>
                                          </p:spTgt>
                                        </p:tgtEl>
                                        <p:attrNameLst>
                                          <p:attrName>style.visibility</p:attrName>
                                        </p:attrNameLst>
                                      </p:cBhvr>
                                      <p:to>
                                        <p:strVal val="visible"/>
                                      </p:to>
                                    </p:set>
                                    <p:animEffect transition="in" filter="wedge">
                                      <p:cBhvr>
                                        <p:cTn id="20" dur="3000"/>
                                        <p:tgtEl>
                                          <p:spTgt spid="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anim calcmode="lin" valueType="num">
                                      <p:cBhvr>
                                        <p:cTn id="25" dur="2250" fill="hold"/>
                                        <p:tgtEl>
                                          <p:spTgt spid="13">
                                            <p:txEl>
                                              <p:pRg st="0" end="0"/>
                                            </p:txEl>
                                          </p:spTgt>
                                        </p:tgtEl>
                                        <p:attrNameLst>
                                          <p:attrName>ppt_w</p:attrName>
                                        </p:attrNameLst>
                                      </p:cBhvr>
                                      <p:tavLst>
                                        <p:tav tm="0">
                                          <p:val>
                                            <p:fltVal val="0"/>
                                          </p:val>
                                        </p:tav>
                                        <p:tav tm="100000">
                                          <p:val>
                                            <p:strVal val="#ppt_w"/>
                                          </p:val>
                                        </p:tav>
                                      </p:tavLst>
                                    </p:anim>
                                    <p:anim calcmode="lin" valueType="num">
                                      <p:cBhvr>
                                        <p:cTn id="26" dur="2250" fill="hold"/>
                                        <p:tgtEl>
                                          <p:spTgt spid="13">
                                            <p:txEl>
                                              <p:pRg st="0" end="0"/>
                                            </p:txEl>
                                          </p:spTgt>
                                        </p:tgtEl>
                                        <p:attrNameLst>
                                          <p:attrName>ppt_h</p:attrName>
                                        </p:attrNameLst>
                                      </p:cBhvr>
                                      <p:tavLst>
                                        <p:tav tm="0">
                                          <p:val>
                                            <p:fltVal val="0"/>
                                          </p:val>
                                        </p:tav>
                                        <p:tav tm="100000">
                                          <p:val>
                                            <p:strVal val="#ppt_h"/>
                                          </p:val>
                                        </p:tav>
                                      </p:tavLst>
                                    </p:anim>
                                    <p:anim calcmode="lin" valueType="num">
                                      <p:cBhvr>
                                        <p:cTn id="27" dur="2250" fill="hold"/>
                                        <p:tgtEl>
                                          <p:spTgt spid="13">
                                            <p:txEl>
                                              <p:pRg st="0" end="0"/>
                                            </p:txEl>
                                          </p:spTgt>
                                        </p:tgtEl>
                                        <p:attrNameLst>
                                          <p:attrName>style.rotation</p:attrName>
                                        </p:attrNameLst>
                                      </p:cBhvr>
                                      <p:tavLst>
                                        <p:tav tm="0">
                                          <p:val>
                                            <p:fltVal val="90"/>
                                          </p:val>
                                        </p:tav>
                                        <p:tav tm="100000">
                                          <p:val>
                                            <p:fltVal val="0"/>
                                          </p:val>
                                        </p:tav>
                                      </p:tavLst>
                                    </p:anim>
                                    <p:animEffect transition="in" filter="fade">
                                      <p:cBhvr>
                                        <p:cTn id="28" dur="225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1CCDD7B1-9DFE-BA96-20A0-3CA5855A3533}"/>
              </a:ext>
            </a:extLst>
          </p:cNvPr>
          <p:cNvPicPr>
            <a:picLocks noChangeAspect="1"/>
          </p:cNvPicPr>
          <p:nvPr/>
        </p:nvPicPr>
        <p:blipFill>
          <a:blip r:embed="rId2">
            <a:extLst>
              <a:ext uri="{28A0092B-C50C-407E-A947-70E740481C1C}">
                <a14:useLocalDpi xmlns:a14="http://schemas.microsoft.com/office/drawing/2010/main" val="0"/>
              </a:ext>
            </a:extLst>
          </a:blip>
          <a:srcRect l="5426" r="15263"/>
          <a:stretch>
            <a:fillRect/>
          </a:stretch>
        </p:blipFill>
        <p:spPr>
          <a:xfrm>
            <a:off x="2522356"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0F828095-A1AB-E7BE-BAEB-D8ADC3CCF760}"/>
              </a:ext>
            </a:extLst>
          </p:cNvPr>
          <p:cNvSpPr>
            <a:spLocks noGrp="1"/>
          </p:cNvSpPr>
          <p:nvPr>
            <p:ph idx="1"/>
          </p:nvPr>
        </p:nvSpPr>
        <p:spPr>
          <a:xfrm>
            <a:off x="195492" y="157654"/>
            <a:ext cx="4843167" cy="6596293"/>
          </a:xfrm>
        </p:spPr>
        <p:txBody>
          <a:bodyPr>
            <a:normAutofit/>
          </a:bodyPr>
          <a:lstStyle/>
          <a:p>
            <a:pPr marL="0" indent="0">
              <a:buNone/>
            </a:pPr>
            <a:r>
              <a:rPr lang="es-EC" b="1" i="1" dirty="0">
                <a:ln>
                  <a:solidFill>
                    <a:schemeClr val="tx1"/>
                  </a:solidFill>
                </a:ln>
                <a:solidFill>
                  <a:srgbClr val="FF0000"/>
                </a:solidFill>
                <a:effectLst>
                  <a:outerShdw blurRad="50800" dist="38100" algn="l">
                    <a:srgbClr val="000000">
                      <a:alpha val="40000"/>
                    </a:srgbClr>
                  </a:outerShdw>
                </a:effectLst>
                <a:latin typeface="Maiandra GD" panose="020E0502030308020204" pitchFamily="34" charset="0"/>
              </a:rPr>
              <a:t>“¡Ay, ay, ay de los que moran en la tierra…!” </a:t>
            </a:r>
            <a:r>
              <a:rPr lang="es-EC" sz="2400" b="1" dirty="0">
                <a:ln>
                  <a:solidFill>
                    <a:srgbClr val="0000FF"/>
                  </a:solidFill>
                </a:ln>
                <a:effectLst>
                  <a:outerShdw blurRad="50800" dist="38100" algn="l">
                    <a:srgbClr val="000000">
                      <a:alpha val="40000"/>
                    </a:srgbClr>
                  </a:outerShdw>
                </a:effectLst>
                <a:latin typeface="Maiandra GD" panose="020E0502030308020204" pitchFamily="34" charset="0"/>
              </a:rPr>
              <a:t>(</a:t>
            </a:r>
            <a:r>
              <a:rPr lang="es-EC" sz="2400" b="1" dirty="0">
                <a:ln>
                  <a:solidFill>
                    <a:srgbClr val="0000FF"/>
                  </a:solidFill>
                </a:ln>
                <a:effectLst>
                  <a:outerShdw blurRad="38100" dist="38100" dir="2700000" algn="tl">
                    <a:srgbClr val="000000">
                      <a:alpha val="43137"/>
                    </a:srgbClr>
                  </a:outerShdw>
                </a:effectLst>
                <a:latin typeface="Maiandra GD" panose="020E0502030308020204" pitchFamily="34" charset="0"/>
              </a:rPr>
              <a:t>8:13</a:t>
            </a:r>
            <a:r>
              <a:rPr lang="es-EC" sz="2400" b="1" dirty="0">
                <a:ln>
                  <a:solidFill>
                    <a:srgbClr val="0000FF"/>
                  </a:solidFill>
                </a:ln>
                <a:effectLst>
                  <a:outerShdw blurRad="50800" dist="38100" algn="l">
                    <a:srgbClr val="000000">
                      <a:alpha val="40000"/>
                    </a:srgbClr>
                  </a:outerShdw>
                </a:effectLst>
                <a:latin typeface="Maiandra GD" panose="020E0502030308020204" pitchFamily="34" charset="0"/>
              </a:rPr>
              <a:t>)</a:t>
            </a:r>
            <a:endParaRPr lang="en-US" sz="2400" dirty="0">
              <a:ln>
                <a:solidFill>
                  <a:srgbClr val="0000FF"/>
                </a:solidFill>
              </a:ln>
              <a:latin typeface="Maiandra GD" panose="020E0502030308020204" pitchFamily="34" charset="0"/>
            </a:endParaRPr>
          </a:p>
          <a:p>
            <a:pPr marL="0" indent="0">
              <a:buNone/>
            </a:pPr>
            <a:r>
              <a:rPr lang="es-EC" sz="2400" dirty="0">
                <a:effectLst>
                  <a:outerShdw blurRad="50800" dist="38100" algn="l">
                    <a:srgbClr val="000000">
                      <a:alpha val="40000"/>
                    </a:srgbClr>
                  </a:outerShdw>
                </a:effectLst>
                <a:latin typeface="Maiandra GD" panose="020E0502030308020204" pitchFamily="34" charset="0"/>
              </a:rPr>
              <a:t>El </a:t>
            </a:r>
            <a:r>
              <a:rPr lang="es-EC" sz="2400" b="1" i="1" dirty="0">
                <a:effectLst>
                  <a:outerShdw blurRad="50800" dist="38100" algn="l">
                    <a:srgbClr val="000000">
                      <a:alpha val="40000"/>
                    </a:srgbClr>
                  </a:outerShdw>
                </a:effectLst>
                <a:latin typeface="Maiandra GD" panose="020E0502030308020204" pitchFamily="34" charset="0"/>
              </a:rPr>
              <a:t>¡Ay! </a:t>
            </a:r>
            <a:r>
              <a:rPr lang="es-EC" sz="2400" dirty="0">
                <a:effectLst>
                  <a:outerShdw blurRad="50800" dist="38100" algn="l">
                    <a:srgbClr val="000000">
                      <a:alpha val="40000"/>
                    </a:srgbClr>
                  </a:outerShdw>
                </a:effectLst>
                <a:latin typeface="Maiandra GD" panose="020E0502030308020204" pitchFamily="34" charset="0"/>
              </a:rPr>
              <a:t>es frecuente en la literatura bíblica (</a:t>
            </a:r>
            <a:r>
              <a:rPr lang="es-EC" sz="2400" b="1" dirty="0">
                <a:solidFill>
                  <a:srgbClr val="0000FF"/>
                </a:solidFill>
                <a:effectLst>
                  <a:outerShdw blurRad="50800" dist="38100" algn="l">
                    <a:srgbClr val="000000">
                      <a:alpha val="40000"/>
                    </a:srgbClr>
                  </a:outerShdw>
                </a:effectLst>
                <a:latin typeface="Maiandra GD" panose="020E0502030308020204" pitchFamily="34" charset="0"/>
              </a:rPr>
              <a:t>Pr.23:29</a:t>
            </a:r>
            <a:r>
              <a:rPr lang="es-EC" sz="2400" b="1" dirty="0">
                <a:effectLst>
                  <a:outerShdw blurRad="50800" dist="38100" algn="l">
                    <a:srgbClr val="000000">
                      <a:alpha val="40000"/>
                    </a:srgbClr>
                  </a:outerShdw>
                </a:effectLst>
                <a:latin typeface="Maiandra GD" panose="020E0502030308020204" pitchFamily="34" charset="0"/>
              </a:rPr>
              <a:t>; </a:t>
            </a:r>
            <a:r>
              <a:rPr lang="es-EC" sz="2400" b="1" dirty="0">
                <a:solidFill>
                  <a:srgbClr val="0000FF"/>
                </a:solidFill>
                <a:effectLst>
                  <a:outerShdw blurRad="50800" dist="38100" algn="l">
                    <a:srgbClr val="000000">
                      <a:alpha val="40000"/>
                    </a:srgbClr>
                  </a:outerShdw>
                </a:effectLst>
                <a:latin typeface="Maiandra GD" panose="020E0502030308020204" pitchFamily="34" charset="0"/>
              </a:rPr>
              <a:t>Is.5:18-22</a:t>
            </a:r>
            <a:r>
              <a:rPr lang="es-EC" sz="2400" dirty="0">
                <a:effectLst>
                  <a:outerShdw blurRad="50800" dist="38100" algn="l">
                    <a:srgbClr val="000000">
                      <a:alpha val="40000"/>
                    </a:srgbClr>
                  </a:outerShdw>
                </a:effectLst>
                <a:latin typeface="Maiandra GD" panose="020E0502030308020204" pitchFamily="34" charset="0"/>
              </a:rPr>
              <a:t>; </a:t>
            </a:r>
            <a:r>
              <a:rPr lang="es-EC" sz="2400" b="1" dirty="0">
                <a:solidFill>
                  <a:srgbClr val="0000FF"/>
                </a:solidFill>
                <a:effectLst>
                  <a:outerShdw blurRad="50800" dist="38100" algn="l">
                    <a:srgbClr val="000000">
                      <a:alpha val="40000"/>
                    </a:srgbClr>
                  </a:outerShdw>
                </a:effectLst>
                <a:latin typeface="Maiandra GD" panose="020E0502030308020204" pitchFamily="34" charset="0"/>
              </a:rPr>
              <a:t>Jer.22:13</a:t>
            </a:r>
            <a:r>
              <a:rPr lang="es-EC" sz="2400" dirty="0">
                <a:effectLst>
                  <a:outerShdw blurRad="50800" dist="38100" algn="l">
                    <a:srgbClr val="000000">
                      <a:alpha val="40000"/>
                    </a:srgbClr>
                  </a:outerShdw>
                </a:effectLst>
                <a:latin typeface="Maiandra GD" panose="020E0502030308020204" pitchFamily="34" charset="0"/>
              </a:rPr>
              <a:t>; </a:t>
            </a:r>
            <a:r>
              <a:rPr lang="es-EC" sz="2400" b="1" dirty="0">
                <a:solidFill>
                  <a:srgbClr val="0000FF"/>
                </a:solidFill>
                <a:effectLst>
                  <a:outerShdw blurRad="50800" dist="38100" algn="l">
                    <a:srgbClr val="000000">
                      <a:alpha val="40000"/>
                    </a:srgbClr>
                  </a:outerShdw>
                </a:effectLst>
                <a:latin typeface="Maiandra GD" panose="020E0502030308020204" pitchFamily="34" charset="0"/>
              </a:rPr>
              <a:t>Mt.12:21</a:t>
            </a:r>
            <a:r>
              <a:rPr lang="es-EC" sz="2400" dirty="0">
                <a:effectLst>
                  <a:outerShdw blurRad="50800" dist="38100" algn="l">
                    <a:srgbClr val="000000">
                      <a:alpha val="40000"/>
                    </a:srgbClr>
                  </a:outerShdw>
                </a:effectLst>
                <a:latin typeface="Maiandra GD" panose="020E0502030308020204" pitchFamily="34" charset="0"/>
              </a:rPr>
              <a:t>; </a:t>
            </a:r>
            <a:r>
              <a:rPr lang="es-EC" sz="2400" b="1" dirty="0">
                <a:solidFill>
                  <a:srgbClr val="0000FF"/>
                </a:solidFill>
                <a:effectLst>
                  <a:outerShdw blurRad="50800" dist="38100" algn="l">
                    <a:srgbClr val="000000">
                      <a:alpha val="40000"/>
                    </a:srgbClr>
                  </a:outerShdw>
                </a:effectLst>
                <a:latin typeface="Maiandra GD" panose="020E0502030308020204" pitchFamily="34" charset="0"/>
              </a:rPr>
              <a:t>23:13</a:t>
            </a:r>
            <a:r>
              <a:rPr lang="es-EC" sz="2400" dirty="0">
                <a:effectLst>
                  <a:outerShdw blurRad="50800" dist="38100" algn="l">
                    <a:srgbClr val="000000">
                      <a:alpha val="40000"/>
                    </a:srgbClr>
                  </a:outerShdw>
                </a:effectLst>
                <a:latin typeface="Maiandra GD" panose="020E0502030308020204" pitchFamily="34" charset="0"/>
              </a:rPr>
              <a:t>, etc.), y siempre anticipa algo muy severo, terrible. Cada uno de los tres ángeles que quedan de los siete hará sonar su trompeta con un desenlace de juicios, que en cada ocasión corresponde a un </a:t>
            </a:r>
            <a:r>
              <a:rPr lang="es-EC" sz="2400" b="1" i="1" dirty="0">
                <a:effectLst>
                  <a:outerShdw blurRad="50800" dist="38100" algn="l">
                    <a:srgbClr val="000000">
                      <a:alpha val="40000"/>
                    </a:srgbClr>
                  </a:outerShdw>
                </a:effectLst>
                <a:latin typeface="Maiandra GD" panose="020E0502030308020204" pitchFamily="34" charset="0"/>
              </a:rPr>
              <a:t>¡Ay!</a:t>
            </a:r>
            <a:r>
              <a:rPr lang="es-EC" sz="2400" b="1" dirty="0">
                <a:effectLst>
                  <a:outerShdw blurRad="50800" dist="38100" algn="l">
                    <a:srgbClr val="000000">
                      <a:alpha val="40000"/>
                    </a:srgbClr>
                  </a:outerShdw>
                </a:effectLst>
                <a:latin typeface="Maiandra GD" panose="020E0502030308020204" pitchFamily="34" charset="0"/>
              </a:rPr>
              <a:t> </a:t>
            </a:r>
            <a:r>
              <a:rPr lang="es-EC" sz="2400" dirty="0">
                <a:effectLst>
                  <a:outerShdw blurRad="50800" dist="38100" algn="l">
                    <a:srgbClr val="000000">
                      <a:alpha val="40000"/>
                    </a:srgbClr>
                  </a:outerShdw>
                </a:effectLst>
                <a:latin typeface="Maiandra GD" panose="020E0502030308020204" pitchFamily="34" charset="0"/>
              </a:rPr>
              <a:t>Estos</a:t>
            </a:r>
            <a:r>
              <a:rPr lang="es-EC" sz="2400" b="1" i="1" dirty="0">
                <a:effectLst>
                  <a:outerShdw blurRad="50800" dist="38100" algn="l">
                    <a:srgbClr val="000000">
                      <a:alpha val="40000"/>
                    </a:srgbClr>
                  </a:outerShdw>
                </a:effectLst>
                <a:latin typeface="Maiandra GD" panose="020E0502030308020204" pitchFamily="34" charset="0"/>
              </a:rPr>
              <a:t> </a:t>
            </a:r>
            <a:r>
              <a:rPr lang="es-EC" sz="2400" b="1" i="1" dirty="0" err="1">
                <a:effectLst>
                  <a:outerShdw blurRad="50800" dist="38100" algn="l">
                    <a:srgbClr val="000000">
                      <a:alpha val="40000"/>
                    </a:srgbClr>
                  </a:outerShdw>
                </a:effectLst>
                <a:latin typeface="Maiandra GD" panose="020E0502030308020204" pitchFamily="34" charset="0"/>
              </a:rPr>
              <a:t>ayes</a:t>
            </a:r>
            <a:r>
              <a:rPr lang="es-EC" sz="2400" dirty="0">
                <a:effectLst>
                  <a:outerShdw blurRad="50800" dist="38100" algn="l">
                    <a:srgbClr val="000000">
                      <a:alpha val="40000"/>
                    </a:srgbClr>
                  </a:outerShdw>
                </a:effectLst>
                <a:latin typeface="Maiandra GD" panose="020E0502030308020204" pitchFamily="34" charset="0"/>
              </a:rPr>
              <a:t> van dirigidos a </a:t>
            </a:r>
            <a:r>
              <a:rPr lang="es-EC" sz="2400" i="1" dirty="0">
                <a:effectLst>
                  <a:outerShdw blurRad="50800" dist="38100" algn="l">
                    <a:srgbClr val="000000">
                      <a:alpha val="40000"/>
                    </a:srgbClr>
                  </a:outerShdw>
                </a:effectLst>
                <a:latin typeface="Maiandra GD" panose="020E0502030308020204" pitchFamily="34" charset="0"/>
              </a:rPr>
              <a:t>“los que moran en la tierra”</a:t>
            </a:r>
            <a:r>
              <a:rPr lang="es-EC" sz="2400" dirty="0">
                <a:effectLst>
                  <a:outerShdw blurRad="50800" dist="38100" algn="l">
                    <a:srgbClr val="000000">
                      <a:alpha val="40000"/>
                    </a:srgbClr>
                  </a:outerShdw>
                </a:effectLst>
                <a:latin typeface="Maiandra GD" panose="020E0502030308020204" pitchFamily="34" charset="0"/>
              </a:rPr>
              <a:t>, </a:t>
            </a:r>
            <a:r>
              <a:rPr lang="es-EC" sz="2400" dirty="0" err="1">
                <a:effectLst>
                  <a:outerShdw blurRad="50800" dist="38100" algn="l">
                    <a:srgbClr val="000000">
                      <a:alpha val="40000"/>
                    </a:srgbClr>
                  </a:outerShdw>
                </a:effectLst>
                <a:latin typeface="Maiandra GD" panose="020E0502030308020204" pitchFamily="34" charset="0"/>
              </a:rPr>
              <a:t>ditinguiéndose</a:t>
            </a:r>
            <a:r>
              <a:rPr lang="es-EC" sz="2400" dirty="0">
                <a:effectLst>
                  <a:outerShdw blurRad="50800" dist="38100" algn="l">
                    <a:srgbClr val="000000">
                      <a:alpha val="40000"/>
                    </a:srgbClr>
                  </a:outerShdw>
                </a:effectLst>
                <a:latin typeface="Maiandra GD" panose="020E0502030308020204" pitchFamily="34" charset="0"/>
              </a:rPr>
              <a:t> de los que ya no estarán, es decir, los redimidos que habrán sido arrebatados a la presencia de Su Redentor y Señor. </a:t>
            </a:r>
            <a:endParaRPr lang="en-US" sz="2400" dirty="0">
              <a:latin typeface="Maiandra GD" panose="020E0502030308020204" pitchFamily="34" charset="0"/>
            </a:endParaRPr>
          </a:p>
        </p:txBody>
      </p:sp>
    </p:spTree>
    <p:extLst>
      <p:ext uri="{BB962C8B-B14F-4D97-AF65-F5344CB8AC3E}">
        <p14:creationId xmlns:p14="http://schemas.microsoft.com/office/powerpoint/2010/main" val="1759268137"/>
      </p:ext>
    </p:extLst>
  </p:cSld>
  <p:clrMapOvr>
    <a:masterClrMapping/>
  </p:clrMapOvr>
  <mc:AlternateContent xmlns:mc="http://schemas.openxmlformats.org/markup-compatibility/2006">
    <mc:Choice xmlns:p14="http://schemas.microsoft.com/office/powerpoint/2010/main" Requires="p14">
      <p:transition spd="slow" p14:dur="375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out)">
                                      <p:cBhvr>
                                        <p:cTn id="7" dur="3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797">
                                          <p:stCondLst>
                                            <p:cond delay="0"/>
                                          </p:stCondLst>
                                        </p:cTn>
                                        <p:tgtEl>
                                          <p:spTgt spid="3">
                                            <p:txEl>
                                              <p:pRg st="0" end="0"/>
                                            </p:txEl>
                                          </p:spTgt>
                                        </p:tgtEl>
                                      </p:cBhvr>
                                    </p:animEffect>
                                    <p:anim calcmode="lin" valueType="num">
                                      <p:cBhvr>
                                        <p:cTn id="13" dur="2505"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4" dur="913"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5" dur="913" tmFilter="0, 0; 0.125,0.2665; 0.25,0.4; 0.375,0.465; 0.5,0.5;  0.625,0.535; 0.75,0.6; 0.875,0.7335; 1,1">
                                          <p:stCondLst>
                                            <p:cond delay="913"/>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6" dur="456" tmFilter="0, 0; 0.125,0.2665; 0.25,0.4; 0.375,0.465; 0.5,0.5;  0.625,0.535; 0.75,0.6; 0.875,0.7335; 1,1">
                                          <p:stCondLst>
                                            <p:cond delay="1821"/>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7" dur="226" tmFilter="0, 0; 0.125,0.2665; 0.25,0.4; 0.375,0.465; 0.5,0.5;  0.625,0.535; 0.75,0.6; 0.875,0.7335; 1,1">
                                          <p:stCondLst>
                                            <p:cond delay="2277"/>
                                          </p:stCondLst>
                                        </p:cTn>
                                        <p:tgtEl>
                                          <p:spTgt spid="3">
                                            <p:txEl>
                                              <p:pRg st="0" end="0"/>
                                            </p:txEl>
                                          </p:spTgt>
                                        </p:tgtEl>
                                        <p:attrNameLst>
                                          <p:attrName>ppt_y</p:attrName>
                                        </p:attrNameLst>
                                      </p:cBhvr>
                                      <p:tavLst>
                                        <p:tav tm="0" fmla="#ppt_y-sin(pi*$)/81">
                                          <p:val>
                                            <p:fltVal val="0"/>
                                          </p:val>
                                        </p:tav>
                                        <p:tav tm="100000">
                                          <p:val>
                                            <p:fltVal val="1"/>
                                          </p:val>
                                        </p:tav>
                                      </p:tavLst>
                                    </p:anim>
                                    <p:animScale>
                                      <p:cBhvr>
                                        <p:cTn id="18" dur="36">
                                          <p:stCondLst>
                                            <p:cond delay="894"/>
                                          </p:stCondLst>
                                        </p:cTn>
                                        <p:tgtEl>
                                          <p:spTgt spid="3">
                                            <p:txEl>
                                              <p:pRg st="0" end="0"/>
                                            </p:txEl>
                                          </p:spTgt>
                                        </p:tgtEl>
                                      </p:cBhvr>
                                      <p:to x="100000" y="60000"/>
                                    </p:animScale>
                                    <p:animScale>
                                      <p:cBhvr>
                                        <p:cTn id="19" dur="228" decel="50000">
                                          <p:stCondLst>
                                            <p:cond delay="930"/>
                                          </p:stCondLst>
                                        </p:cTn>
                                        <p:tgtEl>
                                          <p:spTgt spid="3">
                                            <p:txEl>
                                              <p:pRg st="0" end="0"/>
                                            </p:txEl>
                                          </p:spTgt>
                                        </p:tgtEl>
                                      </p:cBhvr>
                                      <p:to x="100000" y="100000"/>
                                    </p:animScale>
                                    <p:animScale>
                                      <p:cBhvr>
                                        <p:cTn id="20" dur="36">
                                          <p:stCondLst>
                                            <p:cond delay="1804"/>
                                          </p:stCondLst>
                                        </p:cTn>
                                        <p:tgtEl>
                                          <p:spTgt spid="3">
                                            <p:txEl>
                                              <p:pRg st="0" end="0"/>
                                            </p:txEl>
                                          </p:spTgt>
                                        </p:tgtEl>
                                      </p:cBhvr>
                                      <p:to x="100000" y="80000"/>
                                    </p:animScale>
                                    <p:animScale>
                                      <p:cBhvr>
                                        <p:cTn id="21" dur="228" decel="50000">
                                          <p:stCondLst>
                                            <p:cond delay="1840"/>
                                          </p:stCondLst>
                                        </p:cTn>
                                        <p:tgtEl>
                                          <p:spTgt spid="3">
                                            <p:txEl>
                                              <p:pRg st="0" end="0"/>
                                            </p:txEl>
                                          </p:spTgt>
                                        </p:tgtEl>
                                      </p:cBhvr>
                                      <p:to x="100000" y="100000"/>
                                    </p:animScale>
                                    <p:animScale>
                                      <p:cBhvr>
                                        <p:cTn id="22" dur="36">
                                          <p:stCondLst>
                                            <p:cond delay="2258"/>
                                          </p:stCondLst>
                                        </p:cTn>
                                        <p:tgtEl>
                                          <p:spTgt spid="3">
                                            <p:txEl>
                                              <p:pRg st="0" end="0"/>
                                            </p:txEl>
                                          </p:spTgt>
                                        </p:tgtEl>
                                      </p:cBhvr>
                                      <p:to x="100000" y="90000"/>
                                    </p:animScale>
                                    <p:animScale>
                                      <p:cBhvr>
                                        <p:cTn id="23" dur="228" decel="50000">
                                          <p:stCondLst>
                                            <p:cond delay="2293"/>
                                          </p:stCondLst>
                                        </p:cTn>
                                        <p:tgtEl>
                                          <p:spTgt spid="3">
                                            <p:txEl>
                                              <p:pRg st="0" end="0"/>
                                            </p:txEl>
                                          </p:spTgt>
                                        </p:tgtEl>
                                      </p:cBhvr>
                                      <p:to x="100000" y="100000"/>
                                    </p:animScale>
                                    <p:animScale>
                                      <p:cBhvr>
                                        <p:cTn id="24" dur="36">
                                          <p:stCondLst>
                                            <p:cond delay="2486"/>
                                          </p:stCondLst>
                                        </p:cTn>
                                        <p:tgtEl>
                                          <p:spTgt spid="3">
                                            <p:txEl>
                                              <p:pRg st="0" end="0"/>
                                            </p:txEl>
                                          </p:spTgt>
                                        </p:tgtEl>
                                      </p:cBhvr>
                                      <p:to x="100000" y="95000"/>
                                    </p:animScale>
                                    <p:animScale>
                                      <p:cBhvr>
                                        <p:cTn id="25" dur="228" decel="50000">
                                          <p:stCondLst>
                                            <p:cond delay="2522"/>
                                          </p:stCondLst>
                                        </p:cTn>
                                        <p:tgtEl>
                                          <p:spTgt spid="3">
                                            <p:txEl>
                                              <p:pRg st="0" end="0"/>
                                            </p:txEl>
                                          </p:spTgt>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1" presetClass="entr" presetSubtype="2" fill="hold"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wheel(2)">
                                      <p:cBhvr>
                                        <p:cTn id="30" dur="325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969F5E02-7D6D-43A5-5261-93733D2AB6B6}"/>
              </a:ext>
            </a:extLst>
          </p:cNvPr>
          <p:cNvPicPr>
            <a:picLocks noChangeAspect="1"/>
          </p:cNvPicPr>
          <p:nvPr/>
        </p:nvPicPr>
        <p:blipFill>
          <a:blip r:embed="rId2">
            <a:extLst>
              <a:ext uri="{28A0092B-C50C-407E-A947-70E740481C1C}">
                <a14:useLocalDpi xmlns:a14="http://schemas.microsoft.com/office/drawing/2010/main" val="0"/>
              </a:ext>
            </a:extLst>
          </a:blip>
          <a:srcRect l="18701" r="1988"/>
          <a:stretch>
            <a:fillRect/>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228B1464-995D-40B2-4E7B-01A3CD359655}"/>
              </a:ext>
            </a:extLst>
          </p:cNvPr>
          <p:cNvSpPr>
            <a:spLocks noGrp="1"/>
          </p:cNvSpPr>
          <p:nvPr>
            <p:ph idx="1"/>
          </p:nvPr>
        </p:nvSpPr>
        <p:spPr>
          <a:xfrm>
            <a:off x="7378262" y="151348"/>
            <a:ext cx="4660287" cy="6564761"/>
          </a:xfrm>
        </p:spPr>
        <p:txBody>
          <a:bodyPr>
            <a:normAutofit lnSpcReduction="10000"/>
          </a:bodyPr>
          <a:lstStyle/>
          <a:p>
            <a:pPr marL="0" indent="0">
              <a:buNone/>
            </a:pPr>
            <a:r>
              <a:rPr lang="es-EC" sz="2400" b="1" dirty="0">
                <a:ln>
                  <a:solidFill>
                    <a:srgbClr val="003366"/>
                  </a:solidFill>
                </a:ln>
                <a:solidFill>
                  <a:srgbClr val="003366"/>
                </a:solidFill>
                <a:effectLst>
                  <a:outerShdw blurRad="50800" dist="38100" algn="l">
                    <a:srgbClr val="000000">
                      <a:alpha val="40000"/>
                    </a:srgbClr>
                  </a:outerShdw>
                </a:effectLst>
                <a:latin typeface="Maiandra GD" panose="020E0502030308020204" pitchFamily="34" charset="0"/>
              </a:rPr>
              <a:t>LA QUINTA TROMPETA </a:t>
            </a:r>
            <a:r>
              <a:rPr lang="es-EC" sz="2400" b="1" dirty="0">
                <a:ln>
                  <a:solidFill>
                    <a:srgbClr val="003366"/>
                  </a:solidFill>
                </a:ln>
                <a:effectLst>
                  <a:outerShdw blurRad="50800" dist="38100" algn="l">
                    <a:srgbClr val="000000">
                      <a:alpha val="40000"/>
                    </a:srgbClr>
                  </a:outerShdw>
                </a:effectLst>
                <a:latin typeface="Maiandra GD" panose="020E0502030308020204" pitchFamily="34" charset="0"/>
              </a:rPr>
              <a:t>(</a:t>
            </a:r>
            <a:r>
              <a:rPr lang="es-EC" sz="2400" b="1" dirty="0">
                <a:ln>
                  <a:solidFill>
                    <a:srgbClr val="0000FF"/>
                  </a:solidFill>
                </a:ln>
                <a:solidFill>
                  <a:srgbClr val="0000FF"/>
                </a:solidFill>
                <a:effectLst>
                  <a:outerShdw blurRad="50800" dist="38100" algn="l">
                    <a:srgbClr val="000000">
                      <a:alpha val="40000"/>
                    </a:srgbClr>
                  </a:outerShdw>
                </a:effectLst>
                <a:latin typeface="Maiandra GD" panose="020E0502030308020204" pitchFamily="34" charset="0"/>
              </a:rPr>
              <a:t>Ap.9:1-12</a:t>
            </a:r>
            <a:r>
              <a:rPr lang="es-EC" sz="2400" b="1" dirty="0">
                <a:ln>
                  <a:solidFill>
                    <a:srgbClr val="003366"/>
                  </a:solidFill>
                </a:ln>
                <a:effectLst>
                  <a:outerShdw blurRad="50800" dist="38100" algn="l">
                    <a:srgbClr val="000000">
                      <a:alpha val="40000"/>
                    </a:srgbClr>
                  </a:outerShdw>
                </a:effectLst>
                <a:latin typeface="Maiandra GD" panose="020E0502030308020204" pitchFamily="34" charset="0"/>
              </a:rPr>
              <a:t>): </a:t>
            </a:r>
            <a:r>
              <a:rPr lang="es-EC" sz="2400" b="1" dirty="0">
                <a:effectLst>
                  <a:outerShdw blurRad="50800" dist="38100" algn="l">
                    <a:srgbClr val="000000">
                      <a:alpha val="40000"/>
                    </a:srgbClr>
                  </a:outerShdw>
                </a:effectLst>
                <a:latin typeface="Maiandra GD" panose="020E0502030308020204" pitchFamily="34" charset="0"/>
              </a:rPr>
              <a:t>Una estrella cae del cielo, se abre el pozo del abismo del que sale humo y salen langostas sobre la tierra.</a:t>
            </a:r>
            <a:endParaRPr lang="en-US" sz="2400" dirty="0">
              <a:latin typeface="Maiandra GD" panose="020E0502030308020204" pitchFamily="34" charset="0"/>
            </a:endParaRPr>
          </a:p>
          <a:p>
            <a:pPr marL="0" indent="0">
              <a:buNone/>
            </a:pPr>
            <a:r>
              <a:rPr lang="es-EC" sz="2400" dirty="0">
                <a:effectLst>
                  <a:outerShdw blurRad="50800" dist="38100" algn="l">
                    <a:srgbClr val="000000">
                      <a:alpha val="40000"/>
                    </a:srgbClr>
                  </a:outerShdw>
                </a:effectLst>
                <a:latin typeface="Maiandra GD" panose="020E0502030308020204" pitchFamily="34" charset="0"/>
              </a:rPr>
              <a:t>Juan oye el sonido de la quinta trompeta y ve una estrella </a:t>
            </a:r>
            <a:r>
              <a:rPr lang="es-EC" sz="2400" i="1" dirty="0">
                <a:effectLst>
                  <a:outerShdw blurRad="50800" dist="38100" algn="l">
                    <a:srgbClr val="000000">
                      <a:alpha val="40000"/>
                    </a:srgbClr>
                  </a:outerShdw>
                </a:effectLst>
                <a:latin typeface="Maiandra GD" panose="020E0502030308020204" pitchFamily="34" charset="0"/>
              </a:rPr>
              <a:t>que había caído </a:t>
            </a:r>
            <a:r>
              <a:rPr lang="es-EC" sz="2400" dirty="0">
                <a:effectLst>
                  <a:outerShdw blurRad="50800" dist="38100" algn="l">
                    <a:srgbClr val="000000">
                      <a:alpha val="40000"/>
                    </a:srgbClr>
                  </a:outerShdw>
                </a:effectLst>
                <a:latin typeface="Maiandra GD" panose="020E0502030308020204" pitchFamily="34" charset="0"/>
              </a:rPr>
              <a:t>(literalmente así dice) a la tierra; a esa estrella le es dada </a:t>
            </a:r>
            <a:r>
              <a:rPr lang="es-EC" sz="2400" i="1" dirty="0">
                <a:effectLst>
                  <a:outerShdw blurRad="50800" dist="38100" algn="l">
                    <a:srgbClr val="000000">
                      <a:alpha val="40000"/>
                    </a:srgbClr>
                  </a:outerShdw>
                </a:effectLst>
                <a:latin typeface="Maiandra GD" panose="020E0502030308020204" pitchFamily="34" charset="0"/>
              </a:rPr>
              <a:t>“la llave del pozo del abismo”</a:t>
            </a:r>
            <a:r>
              <a:rPr lang="es-EC" sz="2400" dirty="0">
                <a:effectLst>
                  <a:outerShdw blurRad="50800" dist="38100" algn="l">
                    <a:srgbClr val="000000">
                      <a:alpha val="40000"/>
                    </a:srgbClr>
                  </a:outerShdw>
                </a:effectLst>
                <a:latin typeface="Maiandra GD" panose="020E0502030308020204" pitchFamily="34" charset="0"/>
              </a:rPr>
              <a:t>. Pareciera que Juan interpreta esta estrella como un personaje de autoridad celestial, un ángel especial, que recibe </a:t>
            </a:r>
            <a:r>
              <a:rPr lang="es-EC" sz="2400" i="1" dirty="0">
                <a:effectLst>
                  <a:outerShdw blurRad="50800" dist="38100" algn="l">
                    <a:srgbClr val="000000">
                      <a:alpha val="40000"/>
                    </a:srgbClr>
                  </a:outerShdw>
                </a:effectLst>
                <a:latin typeface="Maiandra GD" panose="020E0502030308020204" pitchFamily="34" charset="0"/>
              </a:rPr>
              <a:t>“la llave del pozo del abismo”</a:t>
            </a:r>
            <a:r>
              <a:rPr lang="es-EC" sz="2400" dirty="0">
                <a:effectLst>
                  <a:outerShdw blurRad="50800" dist="38100" algn="l">
                    <a:srgbClr val="000000">
                      <a:alpha val="40000"/>
                    </a:srgbClr>
                  </a:outerShdw>
                </a:effectLst>
                <a:latin typeface="Maiandra GD" panose="020E0502030308020204" pitchFamily="34" charset="0"/>
              </a:rPr>
              <a:t>. </a:t>
            </a:r>
            <a:endParaRPr lang="en-US" sz="2400" dirty="0">
              <a:latin typeface="Maiandra GD" panose="020E0502030308020204" pitchFamily="34" charset="0"/>
            </a:endParaRPr>
          </a:p>
          <a:p>
            <a:pPr marL="0" indent="0">
              <a:buNone/>
            </a:pPr>
            <a:r>
              <a:rPr lang="es-EC" sz="2400" dirty="0">
                <a:effectLst>
                  <a:outerShdw blurRad="50800" dist="38100" algn="l">
                    <a:srgbClr val="000000">
                      <a:alpha val="40000"/>
                    </a:srgbClr>
                  </a:outerShdw>
                </a:effectLst>
                <a:latin typeface="Maiandra GD" panose="020E0502030308020204" pitchFamily="34" charset="0"/>
              </a:rPr>
              <a:t>Cuando es abierto el pozo, sube humo que es </a:t>
            </a:r>
            <a:r>
              <a:rPr lang="es-EC" sz="2400" i="1" dirty="0">
                <a:effectLst>
                  <a:outerShdw blurRad="50800" dist="38100" algn="l">
                    <a:srgbClr val="000000">
                      <a:alpha val="40000"/>
                    </a:srgbClr>
                  </a:outerShdw>
                </a:effectLst>
                <a:latin typeface="Maiandra GD" panose="020E0502030308020204" pitchFamily="34" charset="0"/>
              </a:rPr>
              <a:t>“como humo de un gran horno”</a:t>
            </a:r>
            <a:r>
              <a:rPr lang="es-EC" sz="2400" dirty="0">
                <a:effectLst>
                  <a:outerShdw blurRad="50800" dist="38100" algn="l">
                    <a:srgbClr val="000000">
                      <a:alpha val="40000"/>
                    </a:srgbClr>
                  </a:outerShdw>
                </a:effectLst>
                <a:latin typeface="Maiandra GD" panose="020E0502030308020204" pitchFamily="34" charset="0"/>
              </a:rPr>
              <a:t>, que tapa la luz del sol y contamina el aire.</a:t>
            </a:r>
            <a:r>
              <a:rPr lang="es-EC" sz="2400" b="1" dirty="0">
                <a:effectLst>
                  <a:outerShdw blurRad="50800" dist="38100" algn="l">
                    <a:srgbClr val="000000">
                      <a:alpha val="40000"/>
                    </a:srgbClr>
                  </a:outerShdw>
                </a:effectLst>
                <a:latin typeface="Maiandra GD" panose="020E0502030308020204" pitchFamily="34" charset="0"/>
              </a:rPr>
              <a:t> </a:t>
            </a:r>
            <a:endParaRPr lang="en-US" sz="2400" dirty="0">
              <a:latin typeface="Maiandra GD" panose="020E0502030308020204" pitchFamily="34" charset="0"/>
            </a:endParaRPr>
          </a:p>
          <a:p>
            <a:pPr marL="0" indent="0">
              <a:buNone/>
            </a:pPr>
            <a:endParaRPr lang="en-US" sz="1400" dirty="0"/>
          </a:p>
        </p:txBody>
      </p:sp>
    </p:spTree>
    <p:extLst>
      <p:ext uri="{BB962C8B-B14F-4D97-AF65-F5344CB8AC3E}">
        <p14:creationId xmlns:p14="http://schemas.microsoft.com/office/powerpoint/2010/main" val="2811178306"/>
      </p:ext>
    </p:extLst>
  </p:cSld>
  <p:clrMapOvr>
    <a:masterClrMapping/>
  </p:clrMapOvr>
  <mc:AlternateContent xmlns:mc="http://schemas.openxmlformats.org/markup-compatibility/2006">
    <mc:Choice xmlns:p14="http://schemas.microsoft.com/office/powerpoint/2010/main" Requires="p14">
      <p:transition spd="slow" p14:dur="475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par>
                                <p:cTn id="12" presetID="4" presetClass="entr" presetSubtype="32"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ox(out)">
                                      <p:cBhvr>
                                        <p:cTn id="14" dur="3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up)">
                                      <p:cBhvr>
                                        <p:cTn id="19" dur="225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9"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3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5" dur="30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9E57AECE-82B4-E9B6-2CCA-7BA734F235FD}"/>
              </a:ext>
            </a:extLst>
          </p:cNvPr>
          <p:cNvSpPr>
            <a:spLocks noGrp="1"/>
          </p:cNvSpPr>
          <p:nvPr>
            <p:ph idx="1"/>
          </p:nvPr>
        </p:nvSpPr>
        <p:spPr>
          <a:xfrm>
            <a:off x="113512" y="94593"/>
            <a:ext cx="7172364" cy="6627824"/>
          </a:xfrm>
        </p:spPr>
        <p:txBody>
          <a:bodyPr>
            <a:noAutofit/>
          </a:bodyPr>
          <a:lstStyle/>
          <a:p>
            <a:pPr marL="0" indent="0">
              <a:buNone/>
            </a:pPr>
            <a:r>
              <a:rPr lang="es-EC" b="1" dirty="0">
                <a:ln>
                  <a:solidFill>
                    <a:srgbClr val="006600"/>
                  </a:solidFill>
                </a:ln>
                <a:solidFill>
                  <a:schemeClr val="accent6">
                    <a:lumMod val="75000"/>
                  </a:schemeClr>
                </a:solidFill>
                <a:effectLst>
                  <a:outerShdw blurRad="50800" dist="38100" algn="l">
                    <a:srgbClr val="000000">
                      <a:alpha val="40000"/>
                    </a:srgbClr>
                  </a:outerShdw>
                </a:effectLst>
                <a:latin typeface="Maiandra GD" panose="020E0502030308020204" pitchFamily="34" charset="0"/>
              </a:rPr>
              <a:t>Langostas terroríficas.</a:t>
            </a:r>
            <a:endParaRPr lang="en-US" dirty="0">
              <a:ln>
                <a:solidFill>
                  <a:srgbClr val="006600"/>
                </a:solidFill>
              </a:ln>
              <a:solidFill>
                <a:schemeClr val="accent6">
                  <a:lumMod val="75000"/>
                </a:schemeClr>
              </a:solidFill>
              <a:latin typeface="Maiandra GD" panose="020E0502030308020204" pitchFamily="34" charset="0"/>
            </a:endParaRPr>
          </a:p>
          <a:p>
            <a:pPr marL="0" indent="0">
              <a:buNone/>
            </a:pPr>
            <a:r>
              <a:rPr lang="es-EC" sz="2400" dirty="0">
                <a:effectLst>
                  <a:outerShdw blurRad="50800" dist="38100" algn="l">
                    <a:srgbClr val="000000">
                      <a:alpha val="40000"/>
                    </a:srgbClr>
                  </a:outerShdw>
                </a:effectLst>
                <a:latin typeface="Maiandra GD" panose="020E0502030308020204" pitchFamily="34" charset="0"/>
              </a:rPr>
              <a:t>Si el humo es sobrecogedor, aquellas langostas son pavorosas (</a:t>
            </a:r>
            <a:r>
              <a:rPr lang="es-EC" sz="2400" b="1" dirty="0">
                <a:ln>
                  <a:solidFill>
                    <a:srgbClr val="0000FF"/>
                  </a:solidFill>
                </a:ln>
                <a:solidFill>
                  <a:srgbClr val="0000FF"/>
                </a:solidFill>
                <a:effectLst>
                  <a:outerShdw blurRad="50800" dist="38100" algn="l">
                    <a:srgbClr val="000000">
                      <a:alpha val="40000"/>
                    </a:srgbClr>
                  </a:outerShdw>
                </a:effectLst>
                <a:latin typeface="Maiandra GD" panose="020E0502030308020204" pitchFamily="34" charset="0"/>
              </a:rPr>
              <a:t>vs.7-10</a:t>
            </a:r>
            <a:r>
              <a:rPr lang="es-EC" sz="2400" dirty="0">
                <a:effectLst>
                  <a:outerShdw blurRad="50800" dist="38100" algn="l">
                    <a:srgbClr val="000000">
                      <a:alpha val="40000"/>
                    </a:srgbClr>
                  </a:outerShdw>
                </a:effectLst>
                <a:latin typeface="Maiandra GD" panose="020E0502030308020204" pitchFamily="34" charset="0"/>
              </a:rPr>
              <a:t>); a su terrible aspecto les acompaña su acción salvaje dirigida exclusivamente a los moradores de la tierra </a:t>
            </a:r>
            <a:r>
              <a:rPr lang="es-EC" sz="2400" i="1" dirty="0">
                <a:effectLst>
                  <a:outerShdw blurRad="50800" dist="38100" algn="l">
                    <a:srgbClr val="000000">
                      <a:alpha val="40000"/>
                    </a:srgbClr>
                  </a:outerShdw>
                </a:effectLst>
                <a:latin typeface="Maiandra GD" panose="020E0502030308020204" pitchFamily="34" charset="0"/>
              </a:rPr>
              <a:t>“que no tuviesen el sello de Dios en sus frentes” </a:t>
            </a:r>
            <a:r>
              <a:rPr lang="es-EC" sz="2400" dirty="0">
                <a:effectLst>
                  <a:outerShdw blurRad="50800" dist="38100" algn="l">
                    <a:srgbClr val="000000">
                      <a:alpha val="40000"/>
                    </a:srgbClr>
                  </a:outerShdw>
                </a:effectLst>
                <a:latin typeface="Maiandra GD" panose="020E0502030308020204" pitchFamily="34" charset="0"/>
              </a:rPr>
              <a:t>(</a:t>
            </a:r>
            <a:r>
              <a:rPr lang="es-EC" sz="2400" b="1" dirty="0">
                <a:ln>
                  <a:solidFill>
                    <a:srgbClr val="0000FF"/>
                  </a:solidFill>
                </a:ln>
                <a:solidFill>
                  <a:srgbClr val="0000FF"/>
                </a:solidFill>
                <a:effectLst>
                  <a:outerShdw blurRad="50800" dist="38100" algn="l">
                    <a:srgbClr val="000000">
                      <a:alpha val="40000"/>
                    </a:srgbClr>
                  </a:outerShdw>
                </a:effectLst>
                <a:latin typeface="Maiandra GD" panose="020E0502030308020204" pitchFamily="34" charset="0"/>
              </a:rPr>
              <a:t>v.4</a:t>
            </a:r>
            <a:r>
              <a:rPr lang="es-EC" sz="2400" dirty="0">
                <a:effectLst>
                  <a:outerShdw blurRad="50800" dist="38100" algn="l">
                    <a:srgbClr val="000000">
                      <a:alpha val="40000"/>
                    </a:srgbClr>
                  </a:outerShdw>
                </a:effectLst>
                <a:latin typeface="Maiandra GD" panose="020E0502030308020204" pitchFamily="34" charset="0"/>
              </a:rPr>
              <a:t>); por lo tanto, la representación de los 144 mil sellados (judíos que se convertirán al Mesías) no son afectados por esta plaga infernal. No producen muerte, sino un tormento doloroso, como la picadura del escorpión, durante cinco meses. Será desesperante, tanto, que los hombres procurarán la muerte sin poder conseguirlo.</a:t>
            </a:r>
            <a:endParaRPr lang="en-US" sz="2400" dirty="0">
              <a:latin typeface="Maiandra GD" panose="020E0502030308020204" pitchFamily="34" charset="0"/>
            </a:endParaRPr>
          </a:p>
          <a:p>
            <a:pPr marL="0" indent="0">
              <a:buNone/>
            </a:pPr>
            <a:r>
              <a:rPr lang="es-EC" sz="2400" dirty="0">
                <a:effectLst>
                  <a:outerShdw blurRad="50800" dist="38100" algn="l">
                    <a:srgbClr val="000000">
                      <a:alpha val="40000"/>
                    </a:srgbClr>
                  </a:outerShdw>
                </a:effectLst>
                <a:latin typeface="Maiandra GD" panose="020E0502030308020204" pitchFamily="34" charset="0"/>
              </a:rPr>
              <a:t>Esas langostas tienen su líder, y se menciona que es </a:t>
            </a:r>
            <a:r>
              <a:rPr lang="es-EC" sz="2400" i="1" dirty="0">
                <a:effectLst>
                  <a:outerShdw blurRad="50800" dist="38100" algn="l">
                    <a:srgbClr val="000000">
                      <a:alpha val="40000"/>
                    </a:srgbClr>
                  </a:outerShdw>
                </a:effectLst>
                <a:latin typeface="Maiandra GD" panose="020E0502030308020204" pitchFamily="34" charset="0"/>
              </a:rPr>
              <a:t>el ángel del abismo</a:t>
            </a:r>
            <a:r>
              <a:rPr lang="es-EC" sz="2400" dirty="0">
                <a:effectLst>
                  <a:outerShdw blurRad="50800" dist="38100" algn="l">
                    <a:srgbClr val="000000">
                      <a:alpha val="40000"/>
                    </a:srgbClr>
                  </a:outerShdw>
                </a:effectLst>
                <a:latin typeface="Maiandra GD" panose="020E0502030308020204" pitchFamily="34" charset="0"/>
              </a:rPr>
              <a:t>, un principado demoníaco llamado </a:t>
            </a:r>
            <a:r>
              <a:rPr lang="es-EC" sz="2400" i="1" dirty="0">
                <a:effectLst>
                  <a:outerShdw blurRad="50800" dist="38100" algn="l">
                    <a:srgbClr val="000000">
                      <a:alpha val="40000"/>
                    </a:srgbClr>
                  </a:outerShdw>
                </a:effectLst>
                <a:latin typeface="Maiandra GD" panose="020E0502030308020204" pitchFamily="34" charset="0"/>
              </a:rPr>
              <a:t>Abadón</a:t>
            </a:r>
            <a:r>
              <a:rPr lang="es-EC" sz="2400" dirty="0">
                <a:effectLst>
                  <a:outerShdw blurRad="50800" dist="38100" algn="l">
                    <a:srgbClr val="000000">
                      <a:alpha val="40000"/>
                    </a:srgbClr>
                  </a:outerShdw>
                </a:effectLst>
                <a:latin typeface="Maiandra GD" panose="020E0502030308020204" pitchFamily="34" charset="0"/>
              </a:rPr>
              <a:t> (en hebreo) o </a:t>
            </a:r>
            <a:r>
              <a:rPr lang="es-EC" sz="2400" i="1" dirty="0" err="1">
                <a:effectLst>
                  <a:outerShdw blurRad="50800" dist="38100" algn="l">
                    <a:srgbClr val="000000">
                      <a:alpha val="40000"/>
                    </a:srgbClr>
                  </a:outerShdw>
                </a:effectLst>
                <a:latin typeface="Maiandra GD" panose="020E0502030308020204" pitchFamily="34" charset="0"/>
              </a:rPr>
              <a:t>Apolión</a:t>
            </a:r>
            <a:r>
              <a:rPr lang="es-EC" sz="2400" dirty="0">
                <a:effectLst>
                  <a:outerShdw blurRad="50800" dist="38100" algn="l">
                    <a:srgbClr val="000000">
                      <a:alpha val="40000"/>
                    </a:srgbClr>
                  </a:outerShdw>
                </a:effectLst>
                <a:latin typeface="Maiandra GD" panose="020E0502030308020204" pitchFamily="34" charset="0"/>
              </a:rPr>
              <a:t> (en griego). Este nombre significa </a:t>
            </a:r>
            <a:r>
              <a:rPr lang="es-EC" sz="2400" i="1" dirty="0">
                <a:effectLst>
                  <a:outerShdw blurRad="50800" dist="38100" algn="l">
                    <a:srgbClr val="000000">
                      <a:alpha val="40000"/>
                    </a:srgbClr>
                  </a:outerShdw>
                </a:effectLst>
                <a:latin typeface="Maiandra GD" panose="020E0502030308020204" pitchFamily="34" charset="0"/>
              </a:rPr>
              <a:t>destructor</a:t>
            </a:r>
            <a:r>
              <a:rPr lang="es-EC" sz="2400" dirty="0">
                <a:effectLst>
                  <a:outerShdw blurRad="50800" dist="38100" algn="l">
                    <a:srgbClr val="000000">
                      <a:alpha val="40000"/>
                    </a:srgbClr>
                  </a:outerShdw>
                </a:effectLst>
                <a:latin typeface="Maiandra GD" panose="020E0502030308020204" pitchFamily="34" charset="0"/>
              </a:rPr>
              <a:t> o </a:t>
            </a:r>
            <a:r>
              <a:rPr lang="es-EC" sz="2400" i="1" dirty="0">
                <a:effectLst>
                  <a:outerShdw blurRad="50800" dist="38100" algn="l">
                    <a:srgbClr val="000000">
                      <a:alpha val="40000"/>
                    </a:srgbClr>
                  </a:outerShdw>
                </a:effectLst>
                <a:latin typeface="Maiandra GD" panose="020E0502030308020204" pitchFamily="34" charset="0"/>
              </a:rPr>
              <a:t>perdición</a:t>
            </a:r>
            <a:r>
              <a:rPr lang="es-EC" sz="2400" dirty="0">
                <a:effectLst>
                  <a:outerShdw blurRad="50800" dist="38100" algn="l">
                    <a:srgbClr val="000000">
                      <a:alpha val="40000"/>
                    </a:srgbClr>
                  </a:outerShdw>
                </a:effectLst>
                <a:latin typeface="Maiandra GD" panose="020E0502030308020204" pitchFamily="34" charset="0"/>
              </a:rPr>
              <a:t>. </a:t>
            </a:r>
          </a:p>
          <a:p>
            <a:pPr marL="0" indent="0">
              <a:buNone/>
            </a:pPr>
            <a:r>
              <a:rPr lang="es-EC" sz="2400" dirty="0">
                <a:effectLst>
                  <a:outerShdw blurRad="50800" dist="38100" algn="l">
                    <a:srgbClr val="000000">
                      <a:alpha val="40000"/>
                    </a:srgbClr>
                  </a:outerShdw>
                </a:effectLst>
                <a:latin typeface="Maiandra GD" panose="020E0502030308020204" pitchFamily="34" charset="0"/>
              </a:rPr>
              <a:t>Este fue el primer </a:t>
            </a:r>
            <a:r>
              <a:rPr lang="es-EC" sz="2400" b="1" i="1" dirty="0">
                <a:effectLst>
                  <a:outerShdw blurRad="50800" dist="38100" algn="l">
                    <a:srgbClr val="000000">
                      <a:alpha val="40000"/>
                    </a:srgbClr>
                  </a:outerShdw>
                </a:effectLst>
                <a:latin typeface="Maiandra GD" panose="020E0502030308020204" pitchFamily="34" charset="0"/>
              </a:rPr>
              <a:t>Ay</a:t>
            </a:r>
            <a:r>
              <a:rPr lang="es-EC" sz="2400" dirty="0">
                <a:effectLst>
                  <a:outerShdw blurRad="50800" dist="38100" algn="l">
                    <a:srgbClr val="000000">
                      <a:alpha val="40000"/>
                    </a:srgbClr>
                  </a:outerShdw>
                </a:effectLst>
                <a:latin typeface="Maiandra GD" panose="020E0502030308020204" pitchFamily="34" charset="0"/>
              </a:rPr>
              <a:t>, pero faltan dos más (</a:t>
            </a:r>
            <a:r>
              <a:rPr lang="es-EC" sz="2400" b="1" dirty="0">
                <a:ln>
                  <a:solidFill>
                    <a:srgbClr val="0000FF"/>
                  </a:solidFill>
                </a:ln>
                <a:solidFill>
                  <a:srgbClr val="0000FF"/>
                </a:solidFill>
                <a:effectLst>
                  <a:outerShdw blurRad="50800" dist="38100" algn="l">
                    <a:srgbClr val="000000">
                      <a:alpha val="40000"/>
                    </a:srgbClr>
                  </a:outerShdw>
                </a:effectLst>
                <a:latin typeface="Maiandra GD" panose="020E0502030308020204" pitchFamily="34" charset="0"/>
              </a:rPr>
              <a:t>v.12</a:t>
            </a:r>
            <a:r>
              <a:rPr lang="es-EC" sz="2400" dirty="0">
                <a:effectLst>
                  <a:outerShdw blurRad="50800" dist="38100" algn="l">
                    <a:srgbClr val="000000">
                      <a:alpha val="40000"/>
                    </a:srgbClr>
                  </a:outerShdw>
                </a:effectLst>
                <a:latin typeface="Maiandra GD" panose="020E0502030308020204" pitchFamily="34" charset="0"/>
              </a:rPr>
              <a:t>).</a:t>
            </a:r>
            <a:endParaRPr lang="en-US" sz="2400" dirty="0">
              <a:latin typeface="Maiandra GD" panose="020E0502030308020204" pitchFamily="34" charset="0"/>
            </a:endParaRPr>
          </a:p>
        </p:txBody>
      </p:sp>
      <p:pic>
        <p:nvPicPr>
          <p:cNvPr id="4" name="Imagen 3">
            <a:extLst>
              <a:ext uri="{FF2B5EF4-FFF2-40B4-BE49-F238E27FC236}">
                <a16:creationId xmlns:a16="http://schemas.microsoft.com/office/drawing/2014/main" id="{869B6E10-851D-7D7B-7A06-F44E459685F0}"/>
              </a:ext>
            </a:extLst>
          </p:cNvPr>
          <p:cNvPicPr>
            <a:picLocks noChangeAspect="1"/>
          </p:cNvPicPr>
          <p:nvPr/>
        </p:nvPicPr>
        <p:blipFill>
          <a:blip r:embed="rId2">
            <a:extLst>
              <a:ext uri="{28A0092B-C50C-407E-A947-70E740481C1C}">
                <a14:useLocalDpi xmlns:a14="http://schemas.microsoft.com/office/drawing/2010/main" val="0"/>
              </a:ext>
            </a:extLst>
          </a:blip>
          <a:srcRect l="24871" r="17091" b="-1"/>
          <a:stretch>
            <a:fillRect/>
          </a:stretch>
        </p:blipFill>
        <p:spPr>
          <a:xfrm>
            <a:off x="7288924" y="10"/>
            <a:ext cx="4903076"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30145387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nodeType="after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set>
                                      <p:cBhvr>
                                        <p:cTn id="7" dur="227" fill="hold">
                                          <p:stCondLst>
                                            <p:cond delay="0"/>
                                          </p:stCondLst>
                                        </p:cTn>
                                        <p:tgtEl>
                                          <p:spTgt spid="3">
                                            <p:txEl>
                                              <p:pRg st="0" end="0"/>
                                            </p:txEl>
                                          </p:spTgt>
                                        </p:tgtEl>
                                        <p:attrNameLst>
                                          <p:attrName>style.rotation</p:attrName>
                                        </p:attrNameLst>
                                      </p:cBhvr>
                                      <p:to>
                                        <p:strVal val="-45.0"/>
                                      </p:to>
                                    </p:set>
                                    <p:anim calcmode="lin" valueType="num">
                                      <p:cBhvr>
                                        <p:cTn id="8" dur="227" fill="hold">
                                          <p:stCondLst>
                                            <p:cond delay="227"/>
                                          </p:stCondLst>
                                        </p:cTn>
                                        <p:tgtEl>
                                          <p:spTgt spid="3">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3">
                                            <p:txEl>
                                              <p:pRg st="0" end="0"/>
                                            </p:txEl>
                                          </p:spTgt>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3">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3">
                                            <p:txEl>
                                              <p:pRg st="0" end="0"/>
                                            </p:txEl>
                                          </p:spTgt>
                                        </p:tgtEl>
                                        <p:attrNameLst>
                                          <p:attrName>ppt_y</p:attrName>
                                        </p:attrNameLst>
                                      </p:cBhvr>
                                      <p:tavLst>
                                        <p:tav tm="0">
                                          <p:val>
                                            <p:strVal val="#ppt_y-(0.354*#ppt_w-0.172*#ppt_h)"/>
                                          </p:val>
                                        </p:tav>
                                        <p:tav tm="100000">
                                          <p:val>
                                            <p:strVal val="#ppt_y"/>
                                          </p:val>
                                        </p:tav>
                                      </p:tavLst>
                                    </p:anim>
                                  </p:childTnLst>
                                </p:cTn>
                              </p:par>
                              <p:par>
                                <p:cTn id="12" presetID="21" presetClass="entr" presetSubtype="3"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heel(3)">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edge">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2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32" dur="2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F807B6B5-E63B-A435-25CD-D7FA42AEC8A1}"/>
              </a:ext>
            </a:extLst>
          </p:cNvPr>
          <p:cNvPicPr>
            <a:picLocks noChangeAspect="1"/>
          </p:cNvPicPr>
          <p:nvPr/>
        </p:nvPicPr>
        <p:blipFill>
          <a:blip r:embed="rId2">
            <a:extLst>
              <a:ext uri="{28A0092B-C50C-407E-A947-70E740481C1C}">
                <a14:useLocalDpi xmlns:a14="http://schemas.microsoft.com/office/drawing/2010/main" val="0"/>
              </a:ext>
            </a:extLst>
          </a:blip>
          <a:srcRect l="6739" r="13950"/>
          <a:stretch>
            <a:fillRect/>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FC43143E-0E81-5F93-210A-B65CBF4BDD9D}"/>
              </a:ext>
            </a:extLst>
          </p:cNvPr>
          <p:cNvSpPr>
            <a:spLocks noGrp="1"/>
          </p:cNvSpPr>
          <p:nvPr>
            <p:ph idx="1"/>
          </p:nvPr>
        </p:nvSpPr>
        <p:spPr>
          <a:xfrm>
            <a:off x="7025114" y="94593"/>
            <a:ext cx="5070191" cy="6640436"/>
          </a:xfrm>
        </p:spPr>
        <p:txBody>
          <a:bodyPr>
            <a:normAutofit fontScale="92500" lnSpcReduction="20000"/>
          </a:bodyPr>
          <a:lstStyle/>
          <a:p>
            <a:pPr marL="0" indent="0">
              <a:buNone/>
            </a:pPr>
            <a:r>
              <a:rPr lang="es-EC" sz="2400" b="1" dirty="0">
                <a:ln>
                  <a:solidFill>
                    <a:schemeClr val="accent6">
                      <a:lumMod val="50000"/>
                    </a:schemeClr>
                  </a:solidFill>
                </a:ln>
                <a:solidFill>
                  <a:srgbClr val="003366"/>
                </a:solidFill>
                <a:effectLst>
                  <a:outerShdw blurRad="50800" dist="38100" algn="l">
                    <a:srgbClr val="000000">
                      <a:alpha val="40000"/>
                    </a:srgbClr>
                  </a:outerShdw>
                </a:effectLst>
                <a:latin typeface="Maiandra GD" panose="020E0502030308020204" pitchFamily="34" charset="0"/>
              </a:rPr>
              <a:t>LA SEXTA TROMPETA (</a:t>
            </a:r>
            <a:r>
              <a:rPr lang="es-EC" sz="2400" b="1" dirty="0">
                <a:ln>
                  <a:solidFill>
                    <a:srgbClr val="0000FF"/>
                  </a:solidFill>
                </a:ln>
                <a:solidFill>
                  <a:srgbClr val="0000FF"/>
                </a:solidFill>
                <a:effectLst>
                  <a:outerShdw blurRad="50800" dist="38100" algn="l">
                    <a:srgbClr val="000000">
                      <a:alpha val="40000"/>
                    </a:srgbClr>
                  </a:outerShdw>
                </a:effectLst>
                <a:latin typeface="Maiandra GD" panose="020E0502030308020204" pitchFamily="34" charset="0"/>
              </a:rPr>
              <a:t>Ap.9:13-21): </a:t>
            </a:r>
            <a:r>
              <a:rPr lang="es-EC" sz="2400" b="1" dirty="0">
                <a:effectLst>
                  <a:outerShdw blurRad="50800" dist="38100" algn="l">
                    <a:srgbClr val="000000">
                      <a:alpha val="40000"/>
                    </a:srgbClr>
                  </a:outerShdw>
                </a:effectLst>
                <a:latin typeface="Maiandra GD" panose="020E0502030308020204" pitchFamily="34" charset="0"/>
              </a:rPr>
              <a:t>Cuatro ángeles son desatados para matar a un tercio de la humanidad; un poderoso y numeroso ejército produce 3 plagas mortíferas.</a:t>
            </a:r>
            <a:endParaRPr lang="en-US" sz="2400" dirty="0">
              <a:latin typeface="Maiandra GD" panose="020E0502030308020204" pitchFamily="34" charset="0"/>
            </a:endParaRPr>
          </a:p>
          <a:p>
            <a:pPr marL="0" indent="0">
              <a:buNone/>
            </a:pPr>
            <a:r>
              <a:rPr lang="es-EC" sz="2400" dirty="0">
                <a:effectLst>
                  <a:outerShdw blurRad="50800" dist="38100" algn="l">
                    <a:srgbClr val="000000">
                      <a:alpha val="40000"/>
                    </a:srgbClr>
                  </a:outerShdw>
                </a:effectLst>
                <a:latin typeface="Maiandra GD" panose="020E0502030308020204" pitchFamily="34" charset="0"/>
              </a:rPr>
              <a:t>Las primeras 4 trompetas sonaron para destruir la tercera parte de la creación no humana; ahora, con la sexta trompeta, le toca el turno a la humanidad.</a:t>
            </a:r>
            <a:endParaRPr lang="en-US" sz="2400" dirty="0">
              <a:latin typeface="Maiandra GD" panose="020E0502030308020204" pitchFamily="34" charset="0"/>
            </a:endParaRPr>
          </a:p>
          <a:p>
            <a:pPr marL="0" indent="0">
              <a:buNone/>
            </a:pPr>
            <a:r>
              <a:rPr lang="es-EC" sz="2400" dirty="0">
                <a:effectLst>
                  <a:outerShdw blurRad="50800" dist="38100" algn="l">
                    <a:srgbClr val="000000">
                      <a:alpha val="40000"/>
                    </a:srgbClr>
                  </a:outerShdw>
                </a:effectLst>
                <a:latin typeface="Maiandra GD" panose="020E0502030308020204" pitchFamily="34" charset="0"/>
              </a:rPr>
              <a:t>La voz que oye Juan procede del altar de oro, desde la presencia de Dios, que ordena al sexto ángel que desate a otros 4 ángeles atados junto al río Éufrates. Estos 4 ángeles son agentes de maldad, que podrían calzar con las declaraciones de </a:t>
            </a:r>
            <a:r>
              <a:rPr lang="es-EC" sz="2400" b="1" dirty="0">
                <a:ln>
                  <a:solidFill>
                    <a:srgbClr val="0000FF"/>
                  </a:solidFill>
                </a:ln>
                <a:solidFill>
                  <a:srgbClr val="0000FF"/>
                </a:solidFill>
                <a:effectLst>
                  <a:outerShdw blurRad="50800" dist="38100" algn="l">
                    <a:srgbClr val="000000">
                      <a:alpha val="40000"/>
                    </a:srgbClr>
                  </a:outerShdw>
                </a:effectLst>
                <a:latin typeface="Maiandra GD" panose="020E0502030308020204" pitchFamily="34" charset="0"/>
              </a:rPr>
              <a:t>2 Pedro 2:4</a:t>
            </a:r>
            <a:r>
              <a:rPr lang="es-EC" sz="2400" dirty="0">
                <a:ln>
                  <a:solidFill>
                    <a:srgbClr val="0000FF"/>
                  </a:solidFill>
                </a:ln>
                <a:solidFill>
                  <a:srgbClr val="0000FF"/>
                </a:solidFill>
                <a:effectLst>
                  <a:outerShdw blurRad="50800" dist="38100" algn="l">
                    <a:srgbClr val="000000">
                      <a:alpha val="40000"/>
                    </a:srgbClr>
                  </a:outerShdw>
                </a:effectLst>
                <a:latin typeface="Maiandra GD" panose="020E0502030308020204" pitchFamily="34" charset="0"/>
              </a:rPr>
              <a:t> </a:t>
            </a:r>
            <a:r>
              <a:rPr lang="es-EC" sz="2400" dirty="0">
                <a:effectLst>
                  <a:outerShdw blurRad="50800" dist="38100" algn="l">
                    <a:srgbClr val="000000">
                      <a:alpha val="40000"/>
                    </a:srgbClr>
                  </a:outerShdw>
                </a:effectLst>
                <a:latin typeface="Maiandra GD" panose="020E0502030308020204" pitchFamily="34" charset="0"/>
              </a:rPr>
              <a:t>y </a:t>
            </a:r>
            <a:r>
              <a:rPr lang="es-EC" sz="2400" dirty="0">
                <a:ln>
                  <a:solidFill>
                    <a:srgbClr val="0000FF"/>
                  </a:solidFill>
                </a:ln>
                <a:solidFill>
                  <a:srgbClr val="0000FF"/>
                </a:solidFill>
                <a:effectLst>
                  <a:outerShdw blurRad="50800" dist="38100" algn="l">
                    <a:srgbClr val="000000">
                      <a:alpha val="40000"/>
                    </a:srgbClr>
                  </a:outerShdw>
                </a:effectLst>
                <a:latin typeface="Maiandra GD" panose="020E0502030308020204" pitchFamily="34" charset="0"/>
              </a:rPr>
              <a:t>Judas 1:6</a:t>
            </a:r>
            <a:r>
              <a:rPr lang="es-EC" sz="2400" dirty="0">
                <a:effectLst>
                  <a:outerShdw blurRad="50800" dist="38100" algn="l">
                    <a:srgbClr val="000000">
                      <a:alpha val="40000"/>
                    </a:srgbClr>
                  </a:outerShdw>
                </a:effectLst>
                <a:latin typeface="Maiandra GD" panose="020E0502030308020204" pitchFamily="34" charset="0"/>
              </a:rPr>
              <a:t>. </a:t>
            </a:r>
            <a:r>
              <a:rPr lang="es-EC" sz="2400" b="1" dirty="0">
                <a:effectLst>
                  <a:outerShdw blurRad="50800" dist="38100" algn="l">
                    <a:srgbClr val="000000">
                      <a:alpha val="40000"/>
                    </a:srgbClr>
                  </a:outerShdw>
                </a:effectLst>
                <a:latin typeface="Maiandra GD" panose="020E0502030308020204" pitchFamily="34" charset="0"/>
              </a:rPr>
              <a:t>Cabe recordar que los demonios, en la Biblia son llamados también </a:t>
            </a:r>
            <a:r>
              <a:rPr lang="es-EC" sz="2400" b="1" i="1" dirty="0">
                <a:effectLst>
                  <a:outerShdw blurRad="50800" dist="38100" algn="l">
                    <a:srgbClr val="000000">
                      <a:alpha val="40000"/>
                    </a:srgbClr>
                  </a:outerShdw>
                </a:effectLst>
                <a:latin typeface="Maiandra GD" panose="020E0502030308020204" pitchFamily="34" charset="0"/>
              </a:rPr>
              <a:t>ángeles</a:t>
            </a:r>
            <a:r>
              <a:rPr lang="es-EC" sz="2400" b="1" dirty="0">
                <a:effectLst>
                  <a:outerShdw blurRad="50800" dist="38100" algn="l">
                    <a:srgbClr val="000000">
                      <a:alpha val="40000"/>
                    </a:srgbClr>
                  </a:outerShdw>
                </a:effectLst>
                <a:latin typeface="Maiandra GD" panose="020E0502030308020204" pitchFamily="34" charset="0"/>
              </a:rPr>
              <a:t>, como en </a:t>
            </a:r>
            <a:r>
              <a:rPr lang="es-EC" sz="2400" b="1" dirty="0">
                <a:solidFill>
                  <a:srgbClr val="0000FF"/>
                </a:solidFill>
                <a:effectLst>
                  <a:outerShdw blurRad="50800" dist="38100" algn="l">
                    <a:srgbClr val="000000">
                      <a:alpha val="40000"/>
                    </a:srgbClr>
                  </a:outerShdw>
                </a:effectLst>
                <a:latin typeface="Maiandra GD" panose="020E0502030308020204" pitchFamily="34" charset="0"/>
              </a:rPr>
              <a:t>Mateo 25:41. </a:t>
            </a:r>
            <a:endParaRPr lang="en-US" sz="2400" dirty="0">
              <a:solidFill>
                <a:srgbClr val="0000FF"/>
              </a:solidFill>
              <a:latin typeface="Maiandra GD" panose="020E0502030308020204" pitchFamily="34" charset="0"/>
            </a:endParaRPr>
          </a:p>
          <a:p>
            <a:pPr marL="0" indent="0">
              <a:buNone/>
            </a:pPr>
            <a:r>
              <a:rPr lang="es-EC" sz="2400" dirty="0">
                <a:effectLst>
                  <a:outerShdw blurRad="50800" dist="38100" algn="l">
                    <a:srgbClr val="000000">
                      <a:alpha val="40000"/>
                    </a:srgbClr>
                  </a:outerShdw>
                </a:effectLst>
                <a:latin typeface="Maiandra GD" panose="020E0502030308020204" pitchFamily="34" charset="0"/>
              </a:rPr>
              <a:t>El ejército que comandan, el de </a:t>
            </a:r>
            <a:r>
              <a:rPr lang="es-EC" sz="2400" i="1" dirty="0">
                <a:effectLst>
                  <a:outerShdw blurRad="50800" dist="38100" algn="l">
                    <a:srgbClr val="000000">
                      <a:alpha val="40000"/>
                    </a:srgbClr>
                  </a:outerShdw>
                </a:effectLst>
                <a:latin typeface="Maiandra GD" panose="020E0502030308020204" pitchFamily="34" charset="0"/>
              </a:rPr>
              <a:t>200 millones</a:t>
            </a:r>
            <a:r>
              <a:rPr lang="es-EC" sz="2400" dirty="0">
                <a:effectLst>
                  <a:outerShdw blurRad="50800" dist="38100" algn="l">
                    <a:srgbClr val="000000">
                      <a:alpha val="40000"/>
                    </a:srgbClr>
                  </a:outerShdw>
                </a:effectLst>
                <a:latin typeface="Maiandra GD" panose="020E0502030308020204" pitchFamily="34" charset="0"/>
              </a:rPr>
              <a:t> (literalmente </a:t>
            </a:r>
            <a:r>
              <a:rPr lang="es-EC" sz="2400" i="1" dirty="0">
                <a:effectLst>
                  <a:outerShdw blurRad="50800" dist="38100" algn="l">
                    <a:srgbClr val="000000">
                      <a:alpha val="40000"/>
                    </a:srgbClr>
                  </a:outerShdw>
                </a:effectLst>
                <a:latin typeface="Maiandra GD" panose="020E0502030308020204" pitchFamily="34" charset="0"/>
              </a:rPr>
              <a:t>diez miles de diez miles</a:t>
            </a:r>
            <a:r>
              <a:rPr lang="es-EC" sz="2400" dirty="0">
                <a:effectLst>
                  <a:outerShdw blurRad="50800" dist="38100" algn="l">
                    <a:srgbClr val="000000">
                      <a:alpha val="40000"/>
                    </a:srgbClr>
                  </a:outerShdw>
                </a:effectLst>
                <a:latin typeface="Maiandra GD" panose="020E0502030308020204" pitchFamily="34" charset="0"/>
              </a:rPr>
              <a:t>, un número incontable) es interpretado de más de una manera.</a:t>
            </a:r>
            <a:endParaRPr lang="en-US" sz="2400" dirty="0">
              <a:latin typeface="Maiandra GD" panose="020E0502030308020204" pitchFamily="34" charset="0"/>
            </a:endParaRPr>
          </a:p>
          <a:p>
            <a:pPr marL="0" indent="0">
              <a:buNone/>
            </a:pPr>
            <a:endParaRPr lang="en-US" sz="1100" dirty="0"/>
          </a:p>
        </p:txBody>
      </p:sp>
    </p:spTree>
    <p:extLst>
      <p:ext uri="{BB962C8B-B14F-4D97-AF65-F5344CB8AC3E}">
        <p14:creationId xmlns:p14="http://schemas.microsoft.com/office/powerpoint/2010/main" val="170905873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75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2000"/>
                                        <p:tgtEl>
                                          <p:spTgt spid="5"/>
                                        </p:tgtEl>
                                      </p:cBhvr>
                                    </p:animEffect>
                                  </p:childTnLst>
                                </p:cTn>
                              </p:par>
                              <p:par>
                                <p:cTn id="8" presetID="41" presetClass="entr" presetSubtype="0" fill="hold" nodeType="withEffect">
                                  <p:stCondLst>
                                    <p:cond delay="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 calcmode="lin" valueType="num">
                                      <p:cBhvr>
                                        <p:cTn id="10"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2"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up)">
                                      <p:cBhvr>
                                        <p:cTn id="19" dur="275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0"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edge">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p:cTn id="29"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30"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1"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BCF7EBB2-7920-7B46-01B0-16C3FD3D317B}"/>
              </a:ext>
            </a:extLst>
          </p:cNvPr>
          <p:cNvSpPr>
            <a:spLocks noGrp="1"/>
          </p:cNvSpPr>
          <p:nvPr>
            <p:ph idx="1"/>
          </p:nvPr>
        </p:nvSpPr>
        <p:spPr>
          <a:xfrm>
            <a:off x="81982" y="151349"/>
            <a:ext cx="6917908" cy="6520618"/>
          </a:xfrm>
        </p:spPr>
        <p:txBody>
          <a:bodyPr>
            <a:normAutofit fontScale="92500" lnSpcReduction="20000"/>
          </a:bodyPr>
          <a:lstStyle/>
          <a:p>
            <a:pPr marL="0" indent="0">
              <a:buNone/>
            </a:pPr>
            <a:r>
              <a:rPr lang="es-EC" sz="2600" dirty="0">
                <a:effectLst>
                  <a:outerShdw blurRad="50800" dist="38100" algn="l">
                    <a:srgbClr val="000000">
                      <a:alpha val="40000"/>
                    </a:srgbClr>
                  </a:outerShdw>
                </a:effectLst>
                <a:latin typeface="Maiandra GD" panose="020E0502030308020204" pitchFamily="34" charset="0"/>
              </a:rPr>
              <a:t>Los 4 ángeles que estaban atados tenían la asignación de matar a la tercera parte de la humanidad en una fecha determinada en el tiempo (</a:t>
            </a:r>
            <a:r>
              <a:rPr lang="es-EC" sz="2600" b="1" dirty="0">
                <a:ln>
                  <a:solidFill>
                    <a:srgbClr val="0000FF"/>
                  </a:solidFill>
                </a:ln>
                <a:solidFill>
                  <a:srgbClr val="0000FF"/>
                </a:solidFill>
                <a:effectLst>
                  <a:outerShdw blurRad="50800" dist="38100" algn="l">
                    <a:srgbClr val="000000">
                      <a:alpha val="40000"/>
                    </a:srgbClr>
                  </a:outerShdw>
                </a:effectLst>
                <a:latin typeface="Maiandra GD" panose="020E0502030308020204" pitchFamily="34" charset="0"/>
              </a:rPr>
              <a:t>v.15</a:t>
            </a:r>
            <a:r>
              <a:rPr lang="es-EC" sz="2600" dirty="0">
                <a:effectLst>
                  <a:outerShdw blurRad="50800" dist="38100" algn="l">
                    <a:srgbClr val="000000">
                      <a:alpha val="40000"/>
                    </a:srgbClr>
                  </a:outerShdw>
                </a:effectLst>
                <a:latin typeface="Maiandra GD" panose="020E0502030308020204" pitchFamily="34" charset="0"/>
              </a:rPr>
              <a:t>). Esto lo van a realizar movilizando el numeroso ejército de apariencia maléfica; se entiende de la visión que son demonios a quienes se da esta función </a:t>
            </a:r>
            <a:r>
              <a:rPr lang="es-EC" sz="2600" dirty="0">
                <a:effectLst>
                  <a:outerShdw blurRad="38100" dist="38100" dir="2700000" algn="tl">
                    <a:srgbClr val="000000">
                      <a:alpha val="43137"/>
                    </a:srgbClr>
                  </a:outerShdw>
                </a:effectLst>
                <a:latin typeface="Maiandra GD" panose="020E0502030308020204" pitchFamily="34" charset="0"/>
              </a:rPr>
              <a:t>que</a:t>
            </a:r>
            <a:r>
              <a:rPr lang="es-EC" sz="2600" dirty="0">
                <a:effectLst>
                  <a:outerShdw blurRad="50800" dist="38100" algn="l">
                    <a:srgbClr val="000000">
                      <a:alpha val="40000"/>
                    </a:srgbClr>
                  </a:outerShdw>
                </a:effectLst>
                <a:latin typeface="Maiandra GD" panose="020E0502030308020204" pitchFamily="34" charset="0"/>
              </a:rPr>
              <a:t> es desatar tres plagas: de fuego, humo y azufre, para destruir a la tercera parte de la humanidad. El poder que se muestra en la visión es descomunal (</a:t>
            </a:r>
            <a:r>
              <a:rPr lang="es-EC" sz="2600" b="1" dirty="0">
                <a:ln>
                  <a:solidFill>
                    <a:srgbClr val="0000FF"/>
                  </a:solidFill>
                </a:ln>
                <a:solidFill>
                  <a:srgbClr val="0000FF"/>
                </a:solidFill>
                <a:effectLst>
                  <a:outerShdw blurRad="50800" dist="38100" algn="l">
                    <a:srgbClr val="000000">
                      <a:alpha val="40000"/>
                    </a:srgbClr>
                  </a:outerShdw>
                </a:effectLst>
                <a:latin typeface="Maiandra GD" panose="020E0502030308020204" pitchFamily="34" charset="0"/>
              </a:rPr>
              <a:t>vs.18-19</a:t>
            </a:r>
            <a:r>
              <a:rPr lang="es-EC" sz="2600" dirty="0">
                <a:effectLst>
                  <a:outerShdw blurRad="50800" dist="38100" algn="l">
                    <a:srgbClr val="000000">
                      <a:alpha val="40000"/>
                    </a:srgbClr>
                  </a:outerShdw>
                </a:effectLst>
                <a:latin typeface="Maiandra GD" panose="020E0502030308020204" pitchFamily="34" charset="0"/>
              </a:rPr>
              <a:t>). </a:t>
            </a:r>
            <a:endParaRPr lang="en-US" sz="2600" dirty="0">
              <a:latin typeface="Maiandra GD" panose="020E0502030308020204" pitchFamily="34" charset="0"/>
            </a:endParaRPr>
          </a:p>
          <a:p>
            <a:pPr marL="0" indent="0">
              <a:buNone/>
            </a:pPr>
            <a:r>
              <a:rPr lang="es-EC" sz="2600" dirty="0">
                <a:effectLst>
                  <a:outerShdw blurRad="50800" dist="38100" algn="l">
                    <a:srgbClr val="000000">
                      <a:alpha val="40000"/>
                    </a:srgbClr>
                  </a:outerShdw>
                </a:effectLst>
                <a:latin typeface="Maiandra GD" panose="020E0502030308020204" pitchFamily="34" charset="0"/>
              </a:rPr>
              <a:t>Interpretaciones: Unos espiritualizan la visión, entendiendo que se trata de una invasión de terror psicológico en la humanidad, por el avance estrepitoso de la maldad que llega a alcanzar aun a todos los poderosos del mundo. Otros lo ven literalmente como el desencadenamiento de las fuerzas del mal para causar tan tremenda mortandad en los que </a:t>
            </a:r>
            <a:r>
              <a:rPr lang="es-EC" sz="2600" i="1" dirty="0">
                <a:effectLst>
                  <a:outerShdw blurRad="50800" dist="38100" algn="l">
                    <a:srgbClr val="000000">
                      <a:alpha val="40000"/>
                    </a:srgbClr>
                  </a:outerShdw>
                </a:effectLst>
                <a:latin typeface="Maiandra GD" panose="020E0502030308020204" pitchFamily="34" charset="0"/>
              </a:rPr>
              <a:t>“no aceptaron el amor de la verdad para ser salvos” </a:t>
            </a:r>
            <a:r>
              <a:rPr lang="es-EC" sz="2600" dirty="0">
                <a:effectLst>
                  <a:outerShdw blurRad="50800" dist="38100" algn="l">
                    <a:srgbClr val="000000">
                      <a:alpha val="40000"/>
                    </a:srgbClr>
                  </a:outerShdw>
                </a:effectLst>
                <a:latin typeface="Maiandra GD" panose="020E0502030308020204" pitchFamily="34" charset="0"/>
              </a:rPr>
              <a:t>(</a:t>
            </a:r>
            <a:r>
              <a:rPr lang="es-EC" sz="2600" b="1" dirty="0">
                <a:ln>
                  <a:solidFill>
                    <a:srgbClr val="0000FF"/>
                  </a:solidFill>
                </a:ln>
                <a:solidFill>
                  <a:srgbClr val="0000FF"/>
                </a:solidFill>
                <a:effectLst>
                  <a:outerShdw blurRad="50800" dist="38100" algn="l">
                    <a:srgbClr val="000000">
                      <a:alpha val="40000"/>
                    </a:srgbClr>
                  </a:outerShdw>
                </a:effectLst>
                <a:latin typeface="Maiandra GD" panose="020E0502030308020204" pitchFamily="34" charset="0"/>
              </a:rPr>
              <a:t>2 Tes.2:10</a:t>
            </a:r>
            <a:r>
              <a:rPr lang="es-EC" sz="2600" dirty="0">
                <a:effectLst>
                  <a:outerShdw blurRad="50800" dist="38100" algn="l">
                    <a:srgbClr val="000000">
                      <a:alpha val="40000"/>
                    </a:srgbClr>
                  </a:outerShdw>
                </a:effectLst>
                <a:latin typeface="Maiandra GD" panose="020E0502030308020204" pitchFamily="34" charset="0"/>
              </a:rPr>
              <a:t>). Otros no vacilan en llamar la atención a las condiciones tensas generadas en el medio oriente, y ven una coalición de naciones enemigas de Israel y ávidas de poder mundial, muy capaces de ocasionar una destrucción tan numerosa. </a:t>
            </a:r>
            <a:endParaRPr lang="en-US" sz="2600" dirty="0">
              <a:latin typeface="Maiandra GD" panose="020E0502030308020204" pitchFamily="34" charset="0"/>
            </a:endParaRPr>
          </a:p>
          <a:p>
            <a:pPr marL="0" indent="0">
              <a:buNone/>
            </a:pPr>
            <a:endParaRPr lang="en-US" sz="1300" dirty="0"/>
          </a:p>
        </p:txBody>
      </p:sp>
      <p:pic>
        <p:nvPicPr>
          <p:cNvPr id="5" name="Imagen 4">
            <a:extLst>
              <a:ext uri="{FF2B5EF4-FFF2-40B4-BE49-F238E27FC236}">
                <a16:creationId xmlns:a16="http://schemas.microsoft.com/office/drawing/2014/main" id="{724CD35C-6877-4273-50CB-04381CDC1DCA}"/>
              </a:ext>
            </a:extLst>
          </p:cNvPr>
          <p:cNvPicPr>
            <a:picLocks noChangeAspect="1"/>
          </p:cNvPicPr>
          <p:nvPr/>
        </p:nvPicPr>
        <p:blipFill>
          <a:blip r:embed="rId2">
            <a:extLst>
              <a:ext uri="{28A0092B-C50C-407E-A947-70E740481C1C}">
                <a14:useLocalDpi xmlns:a14="http://schemas.microsoft.com/office/drawing/2010/main" val="0"/>
              </a:ext>
            </a:extLst>
          </a:blip>
          <a:srcRect l="22748" r="28345"/>
          <a:stretch>
            <a:fillRect/>
          </a:stretch>
        </p:blipFill>
        <p:spPr>
          <a:xfrm>
            <a:off x="6709804" y="10"/>
            <a:ext cx="5482196"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CuadroTexto 5">
            <a:extLst>
              <a:ext uri="{FF2B5EF4-FFF2-40B4-BE49-F238E27FC236}">
                <a16:creationId xmlns:a16="http://schemas.microsoft.com/office/drawing/2014/main" id="{4FBA3D80-D326-1920-F4B3-91EC0ADF4C24}"/>
              </a:ext>
            </a:extLst>
          </p:cNvPr>
          <p:cNvSpPr txBox="1"/>
          <p:nvPr/>
        </p:nvSpPr>
        <p:spPr>
          <a:xfrm>
            <a:off x="8807668" y="5980386"/>
            <a:ext cx="2900855" cy="461665"/>
          </a:xfrm>
          <a:prstGeom prst="rect">
            <a:avLst/>
          </a:prstGeom>
          <a:noFill/>
        </p:spPr>
        <p:txBody>
          <a:bodyPr wrap="square" rtlCol="0">
            <a:spAutoFit/>
          </a:bodyPr>
          <a:lstStyle/>
          <a:p>
            <a:r>
              <a:rPr lang="es-EC" sz="2400" b="1" dirty="0">
                <a:ln>
                  <a:solidFill>
                    <a:schemeClr val="bg1"/>
                  </a:solidFill>
                </a:ln>
                <a:solidFill>
                  <a:srgbClr val="FFFF00"/>
                </a:solidFill>
                <a:effectLst>
                  <a:outerShdw blurRad="38100" dist="38100" dir="2700000" algn="tl">
                    <a:srgbClr val="000000">
                      <a:alpha val="43137"/>
                    </a:srgbClr>
                  </a:outerShdw>
                </a:effectLst>
                <a:latin typeface="Maiandra GD" panose="020E0502030308020204" pitchFamily="34" charset="0"/>
              </a:rPr>
              <a:t>Apocalipsis 9:19</a:t>
            </a:r>
            <a:endParaRPr lang="en-US" sz="2400" b="1" dirty="0">
              <a:ln>
                <a:solidFill>
                  <a:schemeClr val="bg1"/>
                </a:solidFill>
              </a:ln>
              <a:solidFill>
                <a:srgbClr val="FFFF00"/>
              </a:solidFill>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41887217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50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750"/>
                                        <p:tgtEl>
                                          <p:spTgt spid="3">
                                            <p:txEl>
                                              <p:pRg st="0" end="0"/>
                                            </p:txEl>
                                          </p:spTgt>
                                        </p:tgtEl>
                                      </p:cBhvr>
                                    </p:animEffect>
                                  </p:childTnLst>
                                </p:cTn>
                              </p:par>
                            </p:childTnLst>
                          </p:cTn>
                        </p:par>
                        <p:par>
                          <p:cTn id="8" fill="hold">
                            <p:stCondLst>
                              <p:cond delay="2750"/>
                            </p:stCondLst>
                            <p:childTnLst>
                              <p:par>
                                <p:cTn id="9" presetID="21"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heel(1)">
                                      <p:cBhvr>
                                        <p:cTn id="11" dur="325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56" presetClass="entr" presetSubtype="0" fill="hold" nodeType="clickEffect">
                                  <p:stCondLst>
                                    <p:cond delay="0"/>
                                  </p:stCondLst>
                                  <p:iterate type="lt">
                                    <p:tmPct val="10000"/>
                                  </p:iterate>
                                  <p:childTnLst>
                                    <p:set>
                                      <p:cBhvr>
                                        <p:cTn id="15" dur="1" fill="hold">
                                          <p:stCondLst>
                                            <p:cond delay="0"/>
                                          </p:stCondLst>
                                        </p:cTn>
                                        <p:tgtEl>
                                          <p:spTgt spid="3">
                                            <p:txEl>
                                              <p:pRg st="1" end="1"/>
                                            </p:txEl>
                                          </p:spTgt>
                                        </p:tgtEl>
                                        <p:attrNameLst>
                                          <p:attrName>style.visibility</p:attrName>
                                        </p:attrNameLst>
                                      </p:cBhvr>
                                      <p:to>
                                        <p:strVal val="visible"/>
                                      </p:to>
                                    </p:set>
                                    <p:anim by="(-#ppt_w*2)" calcmode="lin" valueType="num">
                                      <p:cBhvr rctx="PPT">
                                        <p:cTn id="16" dur="250" autoRev="1" fill="hold">
                                          <p:stCondLst>
                                            <p:cond delay="0"/>
                                          </p:stCondLst>
                                        </p:cTn>
                                        <p:tgtEl>
                                          <p:spTgt spid="3">
                                            <p:txEl>
                                              <p:pRg st="1" end="1"/>
                                            </p:txEl>
                                          </p:spTgt>
                                        </p:tgtEl>
                                        <p:attrNameLst>
                                          <p:attrName>ppt_w</p:attrName>
                                        </p:attrNameLst>
                                      </p:cBhvr>
                                    </p:anim>
                                    <p:anim by="(#ppt_w*0.50)" calcmode="lin" valueType="num">
                                      <p:cBhvr>
                                        <p:cTn id="17" dur="250" decel="50000" autoRev="1" fill="hold">
                                          <p:stCondLst>
                                            <p:cond delay="0"/>
                                          </p:stCondLst>
                                        </p:cTn>
                                        <p:tgtEl>
                                          <p:spTgt spid="3">
                                            <p:txEl>
                                              <p:pRg st="1" end="1"/>
                                            </p:txEl>
                                          </p:spTgt>
                                        </p:tgtEl>
                                        <p:attrNameLst>
                                          <p:attrName>ppt_x</p:attrName>
                                        </p:attrNameLst>
                                      </p:cBhvr>
                                    </p:anim>
                                    <p:anim from="(-#ppt_h/2)" to="(#ppt_y)" calcmode="lin" valueType="num">
                                      <p:cBhvr>
                                        <p:cTn id="18" dur="500" fill="hold">
                                          <p:stCondLst>
                                            <p:cond delay="0"/>
                                          </p:stCondLst>
                                        </p:cTn>
                                        <p:tgtEl>
                                          <p:spTgt spid="3">
                                            <p:txEl>
                                              <p:pRg st="1" end="1"/>
                                            </p:txEl>
                                          </p:spTgt>
                                        </p:tgtEl>
                                        <p:attrNameLst>
                                          <p:attrName>ppt_y</p:attrName>
                                        </p:attrNameLst>
                                      </p:cBhvr>
                                    </p:anim>
                                    <p:animRot by="21600000">
                                      <p:cBhvr>
                                        <p:cTn id="19" dur="500" fill="hold">
                                          <p:stCondLst>
                                            <p:cond delay="0"/>
                                          </p:stCondLst>
                                        </p:cTn>
                                        <p:tgtEl>
                                          <p:spTgt spid="3">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FCC49106-132F-6E2B-C0F0-542168F186B4}"/>
              </a:ext>
            </a:extLst>
          </p:cNvPr>
          <p:cNvPicPr>
            <a:picLocks noChangeAspect="1"/>
          </p:cNvPicPr>
          <p:nvPr/>
        </p:nvPicPr>
        <p:blipFill>
          <a:blip r:embed="rId2">
            <a:extLst>
              <a:ext uri="{28A0092B-C50C-407E-A947-70E740481C1C}">
                <a14:useLocalDpi xmlns:a14="http://schemas.microsoft.com/office/drawing/2010/main" val="0"/>
              </a:ext>
            </a:extLst>
          </a:blip>
          <a:srcRect l="3283" r="17406"/>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004E53A8-6B9D-337F-406B-0AF2DF1C1783}"/>
              </a:ext>
            </a:extLst>
          </p:cNvPr>
          <p:cNvSpPr>
            <a:spLocks noGrp="1"/>
          </p:cNvSpPr>
          <p:nvPr>
            <p:ph idx="1"/>
          </p:nvPr>
        </p:nvSpPr>
        <p:spPr>
          <a:xfrm>
            <a:off x="145043" y="157654"/>
            <a:ext cx="5183702" cy="6552149"/>
          </a:xfrm>
        </p:spPr>
        <p:txBody>
          <a:bodyPr>
            <a:normAutofit fontScale="92500"/>
          </a:bodyPr>
          <a:lstStyle/>
          <a:p>
            <a:pPr marL="0" indent="0">
              <a:buNone/>
            </a:pPr>
            <a:r>
              <a:rPr lang="es-EC" sz="2600" b="1" dirty="0">
                <a:effectLst>
                  <a:outerShdw blurRad="38100" dist="38100" dir="2700000" algn="tl">
                    <a:srgbClr val="000000">
                      <a:alpha val="43137"/>
                    </a:srgbClr>
                  </a:outerShdw>
                </a:effectLst>
                <a:latin typeface="Maiandra GD" panose="020E0502030308020204" pitchFamily="34" charset="0"/>
              </a:rPr>
              <a:t>Sensibilidad nula en la gran tribulación (</a:t>
            </a:r>
            <a:r>
              <a:rPr lang="es-EC" sz="26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vs.20-21</a:t>
            </a:r>
            <a:r>
              <a:rPr lang="es-EC" sz="2600" b="1" dirty="0">
                <a:effectLst>
                  <a:outerShdw blurRad="38100" dist="38100" dir="2700000" algn="tl">
                    <a:srgbClr val="000000">
                      <a:alpha val="43137"/>
                    </a:srgbClr>
                  </a:outerShdw>
                </a:effectLst>
                <a:latin typeface="Maiandra GD" panose="020E0502030308020204" pitchFamily="34" charset="0"/>
              </a:rPr>
              <a:t>).</a:t>
            </a: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No es la única vez que se destaca en Apocalipsis que ni a pesar de los severos juicios la gente eligió no arrepentirse. Aunque el período de la gran tribulación no será tan largo, se destacará en la incredulidad, el egoísmo acérrimo, la más dura insensibilidad del corazón.</a:t>
            </a: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De ninguna maldad se arrepentirán, de ninguna clase, y su rechazo al Dios vivo será tierra fértil para el crecimiento de la idolatría y la hechicería. Es el dúo condenable de la maldad humana con la obra de Satanás.</a:t>
            </a: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La incredulidad, el egoísmo y la dureza del corazón ya no darán cabida a la luz del evangelio de la gloria de Cristo. Ahora es el tiempo, no después.</a:t>
            </a:r>
          </a:p>
          <a:p>
            <a:pPr marL="0" indent="0">
              <a:buNone/>
            </a:pPr>
            <a:endParaRPr lang="es-EC" sz="1300" dirty="0">
              <a:effectLst>
                <a:outerShdw blurRad="38100" dist="38100" dir="2700000" algn="tl">
                  <a:srgbClr val="000000">
                    <a:alpha val="43137"/>
                  </a:srgbClr>
                </a:outerShdw>
              </a:effectLst>
              <a:latin typeface="Maiandra GD" panose="020E0502030308020204" pitchFamily="34" charset="0"/>
            </a:endParaRPr>
          </a:p>
          <a:p>
            <a:pPr marL="0" indent="0">
              <a:buNone/>
            </a:pPr>
            <a:endParaRPr lang="en-US" sz="1300" dirty="0">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1590805041"/>
      </p:ext>
    </p:extLst>
  </p:cSld>
  <p:clrMapOvr>
    <a:masterClrMapping/>
  </p:clrMapOvr>
  <mc:AlternateContent xmlns:mc="http://schemas.openxmlformats.org/markup-compatibility/2006">
    <mc:Choice xmlns:p14="http://schemas.microsoft.com/office/powerpoint/2010/main" Requires="p14">
      <p:transition spd="slow" p14:dur="2750">
        <p14:ripple dir="l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ipe(up)">
                                      <p:cBhvr>
                                        <p:cTn id="14" dur="225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nodeType="clickEffect">
                                  <p:stCondLst>
                                    <p:cond delay="0"/>
                                  </p:stCondLst>
                                  <p:iterate type="lt">
                                    <p:tmPct val="10000"/>
                                  </p:iterate>
                                  <p:childTnLst>
                                    <p:set>
                                      <p:cBhvr>
                                        <p:cTn id="18" dur="1" fill="hold">
                                          <p:stCondLst>
                                            <p:cond delay="0"/>
                                          </p:stCondLst>
                                        </p:cTn>
                                        <p:tgtEl>
                                          <p:spTgt spid="3">
                                            <p:txEl>
                                              <p:pRg st="2" end="2"/>
                                            </p:txEl>
                                          </p:spTgt>
                                        </p:tgtEl>
                                        <p:attrNameLst>
                                          <p:attrName>style.visibility</p:attrName>
                                        </p:attrNameLst>
                                      </p:cBhvr>
                                      <p:to>
                                        <p:strVal val="visible"/>
                                      </p:to>
                                    </p:set>
                                    <p:anim by="(-#ppt_w*2)" calcmode="lin" valueType="num">
                                      <p:cBhvr rctx="PPT">
                                        <p:cTn id="19" dur="375" autoRev="1" fill="hold">
                                          <p:stCondLst>
                                            <p:cond delay="0"/>
                                          </p:stCondLst>
                                        </p:cTn>
                                        <p:tgtEl>
                                          <p:spTgt spid="3">
                                            <p:txEl>
                                              <p:pRg st="2" end="2"/>
                                            </p:txEl>
                                          </p:spTgt>
                                        </p:tgtEl>
                                        <p:attrNameLst>
                                          <p:attrName>ppt_w</p:attrName>
                                        </p:attrNameLst>
                                      </p:cBhvr>
                                    </p:anim>
                                    <p:anim by="(#ppt_w*0.50)" calcmode="lin" valueType="num">
                                      <p:cBhvr>
                                        <p:cTn id="20" dur="375" decel="50000" autoRev="1" fill="hold">
                                          <p:stCondLst>
                                            <p:cond delay="0"/>
                                          </p:stCondLst>
                                        </p:cTn>
                                        <p:tgtEl>
                                          <p:spTgt spid="3">
                                            <p:txEl>
                                              <p:pRg st="2" end="2"/>
                                            </p:txEl>
                                          </p:spTgt>
                                        </p:tgtEl>
                                        <p:attrNameLst>
                                          <p:attrName>ppt_x</p:attrName>
                                        </p:attrNameLst>
                                      </p:cBhvr>
                                    </p:anim>
                                    <p:anim from="(-#ppt_h/2)" to="(#ppt_y)" calcmode="lin" valueType="num">
                                      <p:cBhvr>
                                        <p:cTn id="21" dur="750" fill="hold">
                                          <p:stCondLst>
                                            <p:cond delay="0"/>
                                          </p:stCondLst>
                                        </p:cTn>
                                        <p:tgtEl>
                                          <p:spTgt spid="3">
                                            <p:txEl>
                                              <p:pRg st="2" end="2"/>
                                            </p:txEl>
                                          </p:spTgt>
                                        </p:tgtEl>
                                        <p:attrNameLst>
                                          <p:attrName>ppt_y</p:attrName>
                                        </p:attrNameLst>
                                      </p:cBhvr>
                                    </p:anim>
                                    <p:animRot by="21600000">
                                      <p:cBhvr>
                                        <p:cTn id="22" dur="750" fill="hold">
                                          <p:stCondLst>
                                            <p:cond delay="0"/>
                                          </p:stCondLst>
                                        </p:cTn>
                                        <p:tgtEl>
                                          <p:spTgt spid="3">
                                            <p:txEl>
                                              <p:pRg st="2" end="2"/>
                                            </p:txEl>
                                          </p:spTgt>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3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30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BA513B0-82FF-4F41-8178-885375D1C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597A6224-0C24-A8C7-10C2-625C0B8E2628}"/>
              </a:ext>
            </a:extLst>
          </p:cNvPr>
          <p:cNvPicPr>
            <a:picLocks noChangeAspect="1"/>
          </p:cNvPicPr>
          <p:nvPr/>
        </p:nvPicPr>
        <p:blipFill>
          <a:blip r:embed="rId2">
            <a:extLst>
              <a:ext uri="{28A0092B-C50C-407E-A947-70E740481C1C}">
                <a14:useLocalDpi xmlns:a14="http://schemas.microsoft.com/office/drawing/2010/main" val="0"/>
              </a:ext>
            </a:extLst>
          </a:blip>
          <a:srcRect r="1744"/>
          <a:stretch>
            <a:fillRect/>
          </a:stretch>
        </p:blipFill>
        <p:spPr>
          <a:xfrm>
            <a:off x="903890" y="10"/>
            <a:ext cx="10631213" cy="3941369"/>
          </a:xfrm>
          <a:prstGeom prst="rect">
            <a:avLst/>
          </a:prstGeom>
        </p:spPr>
      </p:pic>
      <p:grpSp>
        <p:nvGrpSpPr>
          <p:cNvPr id="12" name="Group 11">
            <a:extLst>
              <a:ext uri="{FF2B5EF4-FFF2-40B4-BE49-F238E27FC236}">
                <a16:creationId xmlns:a16="http://schemas.microsoft.com/office/drawing/2014/main" id="{93DB8501-F9F2-4ACD-B56A-9019CD5006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2987478"/>
            <a:ext cx="12228128" cy="1828800"/>
            <a:chOff x="-305" y="2987478"/>
            <a:chExt cx="12188952" cy="1828800"/>
          </a:xfrm>
        </p:grpSpPr>
        <p:sp>
          <p:nvSpPr>
            <p:cNvPr id="13" name="Freeform: Shape 12">
              <a:extLst>
                <a:ext uri="{FF2B5EF4-FFF2-40B4-BE49-F238E27FC236}">
                  <a16:creationId xmlns:a16="http://schemas.microsoft.com/office/drawing/2014/main" id="{DD03A94A-ADF5-4334-86B1-DBA5F70ACD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385A18E1-CBE3-4BBD-B1B7-CDBCA685E0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133EDCAA-1D6C-4710-9DA1-C7FC946D8E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6" name="Freeform: Shape 15">
              <a:extLst>
                <a:ext uri="{FF2B5EF4-FFF2-40B4-BE49-F238E27FC236}">
                  <a16:creationId xmlns:a16="http://schemas.microsoft.com/office/drawing/2014/main" id="{3916FBF2-1CC9-460D-A42B-FB77E515EC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sp>
        <p:nvSpPr>
          <p:cNvPr id="3" name="Marcador de contenido 2">
            <a:extLst>
              <a:ext uri="{FF2B5EF4-FFF2-40B4-BE49-F238E27FC236}">
                <a16:creationId xmlns:a16="http://schemas.microsoft.com/office/drawing/2014/main" id="{8E87357D-928A-C26C-0E60-4330F9D460AC}"/>
              </a:ext>
            </a:extLst>
          </p:cNvPr>
          <p:cNvSpPr>
            <a:spLocks noGrp="1"/>
          </p:cNvSpPr>
          <p:nvPr>
            <p:ph idx="1"/>
          </p:nvPr>
        </p:nvSpPr>
        <p:spPr>
          <a:xfrm>
            <a:off x="302699" y="4087190"/>
            <a:ext cx="11666482" cy="2710901"/>
          </a:xfrm>
        </p:spPr>
        <p:txBody>
          <a:bodyPr anchor="ctr">
            <a:normAutofit fontScale="92500" lnSpcReduction="10000"/>
          </a:bodyPr>
          <a:lstStyle/>
          <a:p>
            <a:pPr marL="0" indent="0">
              <a:buNone/>
            </a:pPr>
            <a:r>
              <a:rPr lang="es-EC" sz="2400" dirty="0">
                <a:solidFill>
                  <a:schemeClr val="tx2"/>
                </a:solidFill>
                <a:effectLst>
                  <a:outerShdw blurRad="38100" dist="38100" dir="2700000" algn="tl">
                    <a:srgbClr val="000000">
                      <a:alpha val="43137"/>
                    </a:srgbClr>
                  </a:outerShdw>
                </a:effectLst>
                <a:latin typeface="Maiandra GD" panose="020E0502030308020204" pitchFamily="34" charset="0"/>
              </a:rPr>
              <a:t>No nos cerremos nosotros a lo que la Palabra de Dios nos dice:</a:t>
            </a:r>
          </a:p>
          <a:p>
            <a:pPr marL="0" indent="0">
              <a:buNone/>
            </a:pPr>
            <a:r>
              <a:rPr lang="es-EC" sz="2400" b="1" dirty="0">
                <a:solidFill>
                  <a:schemeClr val="tx2"/>
                </a:solidFill>
                <a:effectLst>
                  <a:outerShdw blurRad="38100" dist="38100" dir="2700000" algn="tl">
                    <a:srgbClr val="000000">
                      <a:alpha val="43137"/>
                    </a:srgbClr>
                  </a:outerShdw>
                </a:effectLst>
                <a:latin typeface="Maiandra GD" panose="020E0502030308020204" pitchFamily="34" charset="0"/>
              </a:rPr>
              <a:t>Unánimes y cercanos, no distantes. </a:t>
            </a:r>
            <a:r>
              <a:rPr lang="es-EC" sz="2400" i="1" dirty="0">
                <a:solidFill>
                  <a:schemeClr val="tx2"/>
                </a:solidFill>
                <a:effectLst>
                  <a:outerShdw blurRad="38100" dist="38100" dir="2700000" algn="tl">
                    <a:srgbClr val="000000">
                      <a:alpha val="43137"/>
                    </a:srgbClr>
                  </a:outerShdw>
                </a:effectLst>
                <a:latin typeface="Maiandra GD" panose="020E0502030308020204" pitchFamily="34" charset="0"/>
              </a:rPr>
              <a:t>“No dejando de congregarnos…, porque el día se acerca” </a:t>
            </a:r>
            <a:r>
              <a:rPr lang="es-EC" sz="24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Heb.10:25</a:t>
            </a:r>
          </a:p>
          <a:p>
            <a:pPr marL="0" indent="0">
              <a:buNone/>
            </a:pPr>
            <a:r>
              <a:rPr lang="es-EC" sz="2400" b="1" dirty="0">
                <a:solidFill>
                  <a:schemeClr val="tx2"/>
                </a:solidFill>
                <a:effectLst>
                  <a:outerShdw blurRad="38100" dist="38100" dir="2700000" algn="tl">
                    <a:srgbClr val="000000">
                      <a:alpha val="43137"/>
                    </a:srgbClr>
                  </a:outerShdw>
                </a:effectLst>
                <a:latin typeface="Maiandra GD" panose="020E0502030308020204" pitchFamily="34" charset="0"/>
              </a:rPr>
              <a:t>Obedeciendo al Señor en todo: </a:t>
            </a:r>
            <a:r>
              <a:rPr lang="es-EC" sz="2400" i="1" dirty="0">
                <a:solidFill>
                  <a:schemeClr val="tx2"/>
                </a:solidFill>
                <a:effectLst>
                  <a:outerShdw blurRad="38100" dist="38100" dir="2700000" algn="tl">
                    <a:srgbClr val="000000">
                      <a:alpha val="43137"/>
                    </a:srgbClr>
                  </a:outerShdw>
                </a:effectLst>
                <a:latin typeface="Maiandra GD" panose="020E0502030308020204" pitchFamily="34" charset="0"/>
              </a:rPr>
              <a:t>“Afirmad vuestros corazones, porque la venida del Señor se acerca” </a:t>
            </a:r>
            <a:r>
              <a:rPr lang="es-EC" sz="24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Stg.5:8</a:t>
            </a:r>
          </a:p>
          <a:p>
            <a:pPr marL="0" indent="0">
              <a:buNone/>
            </a:pPr>
            <a:r>
              <a:rPr lang="es-EC" sz="2400" b="1" dirty="0">
                <a:solidFill>
                  <a:schemeClr val="tx2"/>
                </a:solidFill>
                <a:effectLst>
                  <a:outerShdw blurRad="38100" dist="38100" dir="2700000" algn="tl">
                    <a:srgbClr val="000000">
                      <a:alpha val="43137"/>
                    </a:srgbClr>
                  </a:outerShdw>
                </a:effectLst>
                <a:latin typeface="Maiandra GD" panose="020E0502030308020204" pitchFamily="34" charset="0"/>
              </a:rPr>
              <a:t>Anunciando a otros la salvación: </a:t>
            </a:r>
            <a:r>
              <a:rPr lang="es-EC" sz="2400" i="1" dirty="0">
                <a:solidFill>
                  <a:schemeClr val="tx2"/>
                </a:solidFill>
                <a:effectLst>
                  <a:outerShdw blurRad="38100" dist="38100" dir="2700000" algn="tl">
                    <a:srgbClr val="000000">
                      <a:alpha val="43137"/>
                    </a:srgbClr>
                  </a:outerShdw>
                </a:effectLst>
                <a:latin typeface="Maiandra GD" panose="020E0502030308020204" pitchFamily="34" charset="0"/>
              </a:rPr>
              <a:t>“Te encarezco delante de Dios y del Señor Jesucristo, que juzgará a los vivos y muertos en Su manifestación y en Su reino, que prediques la Palabra…”</a:t>
            </a:r>
            <a:r>
              <a:rPr lang="es-EC" sz="2400" dirty="0">
                <a:solidFill>
                  <a:schemeClr val="tx2"/>
                </a:solidFill>
                <a:effectLst>
                  <a:outerShdw blurRad="38100" dist="38100" dir="2700000" algn="tl">
                    <a:srgbClr val="000000">
                      <a:alpha val="43137"/>
                    </a:srgbClr>
                  </a:outerShdw>
                </a:effectLst>
                <a:latin typeface="Maiandra GD" panose="020E0502030308020204" pitchFamily="34" charset="0"/>
              </a:rPr>
              <a:t>. </a:t>
            </a:r>
            <a:r>
              <a:rPr lang="es-EC" sz="24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2 Ti.4:1-2</a:t>
            </a:r>
          </a:p>
          <a:p>
            <a:pPr marL="0" indent="0">
              <a:buNone/>
            </a:pPr>
            <a:endParaRPr lang="es-EC" sz="900" dirty="0">
              <a:solidFill>
                <a:schemeClr val="tx2"/>
              </a:solidFill>
              <a:effectLst>
                <a:outerShdw blurRad="38100" dist="38100" dir="2700000" algn="tl">
                  <a:srgbClr val="000000">
                    <a:alpha val="43137"/>
                  </a:srgbClr>
                </a:outerShdw>
              </a:effectLst>
              <a:latin typeface="Maiandra GD" panose="020E0502030308020204" pitchFamily="34" charset="0"/>
            </a:endParaRPr>
          </a:p>
          <a:p>
            <a:pPr marL="0" indent="0">
              <a:buNone/>
            </a:pPr>
            <a:endParaRPr lang="en-US" sz="900" dirty="0">
              <a:solidFill>
                <a:schemeClr val="tx2"/>
              </a:solidFill>
            </a:endParaRPr>
          </a:p>
        </p:txBody>
      </p:sp>
    </p:spTree>
    <p:extLst>
      <p:ext uri="{BB962C8B-B14F-4D97-AF65-F5344CB8AC3E}">
        <p14:creationId xmlns:p14="http://schemas.microsoft.com/office/powerpoint/2010/main" val="3966122427"/>
      </p:ext>
    </p:extLst>
  </p:cSld>
  <p:clrMapOvr>
    <a:masterClrMapping/>
  </p:clrMapOvr>
  <mc:AlternateContent xmlns:mc="http://schemas.openxmlformats.org/markup-compatibility/2006">
    <mc:Choice xmlns:p14="http://schemas.microsoft.com/office/powerpoint/2010/main" Requires="p14">
      <p:transition spd="slow" p14:dur="275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2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3"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2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8" dur="2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0"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400" decel="100000"/>
                                        <p:tgtEl>
                                          <p:spTgt spid="3">
                                            <p:txEl>
                                              <p:pRg st="3" end="3"/>
                                            </p:txEl>
                                          </p:spTgt>
                                        </p:tgtEl>
                                      </p:cBhvr>
                                    </p:animEffect>
                                    <p:anim calcmode="lin" valueType="num">
                                      <p:cBhvr>
                                        <p:cTn id="34" dur="1400" decel="100000" fill="hold"/>
                                        <p:tgtEl>
                                          <p:spTgt spid="3">
                                            <p:txEl>
                                              <p:pRg st="3" end="3"/>
                                            </p:txEl>
                                          </p:spTgt>
                                        </p:tgtEl>
                                        <p:attrNameLst>
                                          <p:attrName>style.rotation</p:attrName>
                                        </p:attrNameLst>
                                      </p:cBhvr>
                                      <p:tavLst>
                                        <p:tav tm="0">
                                          <p:val>
                                            <p:fltVal val="-90"/>
                                          </p:val>
                                        </p:tav>
                                        <p:tav tm="100000">
                                          <p:val>
                                            <p:fltVal val="0"/>
                                          </p:val>
                                        </p:tav>
                                      </p:tavLst>
                                    </p:anim>
                                    <p:anim calcmode="lin" valueType="num">
                                      <p:cBhvr>
                                        <p:cTn id="35" dur="1400" decel="100000" fill="hold"/>
                                        <p:tgtEl>
                                          <p:spTgt spid="3">
                                            <p:txEl>
                                              <p:pRg st="3" end="3"/>
                                            </p:txEl>
                                          </p:spTgt>
                                        </p:tgtEl>
                                        <p:attrNameLst>
                                          <p:attrName>ppt_x</p:attrName>
                                        </p:attrNameLst>
                                      </p:cBhvr>
                                      <p:tavLst>
                                        <p:tav tm="0">
                                          <p:val>
                                            <p:strVal val="#ppt_x+0.4"/>
                                          </p:val>
                                        </p:tav>
                                        <p:tav tm="100000">
                                          <p:val>
                                            <p:strVal val="#ppt_x-0.05"/>
                                          </p:val>
                                        </p:tav>
                                      </p:tavLst>
                                    </p:anim>
                                    <p:anim calcmode="lin" valueType="num">
                                      <p:cBhvr>
                                        <p:cTn id="36" dur="1400" decel="100000" fill="hold"/>
                                        <p:tgtEl>
                                          <p:spTgt spid="3">
                                            <p:txEl>
                                              <p:pRg st="3" end="3"/>
                                            </p:txEl>
                                          </p:spTgt>
                                        </p:tgtEl>
                                        <p:attrNameLst>
                                          <p:attrName>ppt_y</p:attrName>
                                        </p:attrNameLst>
                                      </p:cBhvr>
                                      <p:tavLst>
                                        <p:tav tm="0">
                                          <p:val>
                                            <p:strVal val="#ppt_y-0.4"/>
                                          </p:val>
                                        </p:tav>
                                        <p:tav tm="100000">
                                          <p:val>
                                            <p:strVal val="#ppt_y+0.1"/>
                                          </p:val>
                                        </p:tav>
                                      </p:tavLst>
                                    </p:anim>
                                    <p:anim calcmode="lin" valueType="num">
                                      <p:cBhvr>
                                        <p:cTn id="37" dur="350" accel="100000" fill="hold">
                                          <p:stCondLst>
                                            <p:cond delay="1400"/>
                                          </p:stCondLst>
                                        </p:cTn>
                                        <p:tgtEl>
                                          <p:spTgt spid="3">
                                            <p:txEl>
                                              <p:pRg st="3" end="3"/>
                                            </p:txEl>
                                          </p:spTgt>
                                        </p:tgtEl>
                                        <p:attrNameLst>
                                          <p:attrName>ppt_x</p:attrName>
                                        </p:attrNameLst>
                                      </p:cBhvr>
                                      <p:tavLst>
                                        <p:tav tm="0">
                                          <p:val>
                                            <p:strVal val="#ppt_x-0.05"/>
                                          </p:val>
                                        </p:tav>
                                        <p:tav tm="100000">
                                          <p:val>
                                            <p:strVal val="#ppt_x"/>
                                          </p:val>
                                        </p:tav>
                                      </p:tavLst>
                                    </p:anim>
                                    <p:anim calcmode="lin" valueType="num">
                                      <p:cBhvr>
                                        <p:cTn id="38" dur="350" accel="100000" fill="hold">
                                          <p:stCondLst>
                                            <p:cond delay="1400"/>
                                          </p:stCondLst>
                                        </p:cTn>
                                        <p:tgtEl>
                                          <p:spTgt spid="3">
                                            <p:txEl>
                                              <p:pRg st="3" end="3"/>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1082</TotalTime>
  <Words>1237</Words>
  <Application>Microsoft Office PowerPoint</Application>
  <PresentationFormat>Panorámica</PresentationFormat>
  <Paragraphs>30</Paragraphs>
  <Slides>10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vt:i4>
      </vt:variant>
    </vt:vector>
  </HeadingPairs>
  <TitlesOfParts>
    <vt:vector size="15" baseType="lpstr">
      <vt:lpstr>Aptos</vt:lpstr>
      <vt:lpstr>Aptos Display</vt:lpstr>
      <vt:lpstr>Arial</vt:lpstr>
      <vt:lpstr>Maiandra GD</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Neyo Pin</dc:creator>
  <cp:lastModifiedBy>Neyo Pin</cp:lastModifiedBy>
  <cp:revision>1</cp:revision>
  <dcterms:created xsi:type="dcterms:W3CDTF">2026-09-28T19:52:09Z</dcterms:created>
  <dcterms:modified xsi:type="dcterms:W3CDTF">2026-09-29T18:26:12Z</dcterms:modified>
</cp:coreProperties>
</file>