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3" r:id="rId3"/>
    <p:sldId id="269" r:id="rId4"/>
    <p:sldId id="270" r:id="rId5"/>
    <p:sldId id="272" r:id="rId6"/>
    <p:sldId id="271" r:id="rId7"/>
    <p:sldId id="273" r:id="rId8"/>
    <p:sldId id="274" r:id="rId9"/>
    <p:sldId id="27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1F685D-BC36-412D-A194-FC79AA00CF8C}" v="283" dt="2026-10-06T18:27:37.6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60"/>
  </p:normalViewPr>
  <p:slideViewPr>
    <p:cSldViewPr snapToGrid="0">
      <p:cViewPr varScale="1">
        <p:scale>
          <a:sx n="79" d="100"/>
          <a:sy n="79" d="100"/>
        </p:scale>
        <p:origin x="117"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yo Pin" userId="79c528af0adab5ca" providerId="LiveId" clId="{60682474-229F-4A82-976A-62E5493B5E58}"/>
    <pc:docChg chg="undo custSel addSld delSld modSld sldOrd">
      <pc:chgData name="Neyo Pin" userId="79c528af0adab5ca" providerId="LiveId" clId="{60682474-229F-4A82-976A-62E5493B5E58}" dt="2026-10-06T18:27:37.626" v="5777"/>
      <pc:docMkLst>
        <pc:docMk/>
      </pc:docMkLst>
      <pc:sldChg chg="del">
        <pc:chgData name="Neyo Pin" userId="79c528af0adab5ca" providerId="LiveId" clId="{60682474-229F-4A82-976A-62E5493B5E58}" dt="2026-10-06T05:05:42.670" v="1451" actId="47"/>
        <pc:sldMkLst>
          <pc:docMk/>
          <pc:sldMk cId="1054955416" sldId="256"/>
        </pc:sldMkLst>
      </pc:sldChg>
      <pc:sldChg chg="del">
        <pc:chgData name="Neyo Pin" userId="79c528af0adab5ca" providerId="LiveId" clId="{60682474-229F-4A82-976A-62E5493B5E58}" dt="2026-10-06T05:05:42.106" v="1450" actId="47"/>
        <pc:sldMkLst>
          <pc:docMk/>
          <pc:sldMk cId="2730222699" sldId="264"/>
        </pc:sldMkLst>
      </pc:sldChg>
      <pc:sldChg chg="del">
        <pc:chgData name="Neyo Pin" userId="79c528af0adab5ca" providerId="LiveId" clId="{60682474-229F-4A82-976A-62E5493B5E58}" dt="2026-10-06T05:05:40.937" v="1449" actId="47"/>
        <pc:sldMkLst>
          <pc:docMk/>
          <pc:sldMk cId="367493445" sldId="265"/>
        </pc:sldMkLst>
      </pc:sldChg>
      <pc:sldChg chg="del">
        <pc:chgData name="Neyo Pin" userId="79c528af0adab5ca" providerId="LiveId" clId="{60682474-229F-4A82-976A-62E5493B5E58}" dt="2026-10-06T05:05:40.765" v="1448" actId="47"/>
        <pc:sldMkLst>
          <pc:docMk/>
          <pc:sldMk cId="2821336650" sldId="266"/>
        </pc:sldMkLst>
      </pc:sldChg>
      <pc:sldChg chg="del">
        <pc:chgData name="Neyo Pin" userId="79c528af0adab5ca" providerId="LiveId" clId="{60682474-229F-4A82-976A-62E5493B5E58}" dt="2026-10-06T05:05:40.545" v="1447" actId="47"/>
        <pc:sldMkLst>
          <pc:docMk/>
          <pc:sldMk cId="3617325640" sldId="267"/>
        </pc:sldMkLst>
      </pc:sldChg>
      <pc:sldChg chg="del">
        <pc:chgData name="Neyo Pin" userId="79c528af0adab5ca" providerId="LiveId" clId="{60682474-229F-4A82-976A-62E5493B5E58}" dt="2026-10-06T05:05:40.173" v="1446" actId="47"/>
        <pc:sldMkLst>
          <pc:docMk/>
          <pc:sldMk cId="4092302429" sldId="268"/>
        </pc:sldMkLst>
      </pc:sldChg>
      <pc:sldChg chg="addSp delSp modSp new mod modTransition setBg addAnim delAnim modAnim">
        <pc:chgData name="Neyo Pin" userId="79c528af0adab5ca" providerId="LiveId" clId="{60682474-229F-4A82-976A-62E5493B5E58}" dt="2026-10-06T18:22:54.745" v="5749" actId="1076"/>
        <pc:sldMkLst>
          <pc:docMk/>
          <pc:sldMk cId="3951216902" sldId="269"/>
        </pc:sldMkLst>
        <pc:spChg chg="add del mod">
          <ac:chgData name="Neyo Pin" userId="79c528af0adab5ca" providerId="LiveId" clId="{60682474-229F-4A82-976A-62E5493B5E58}" dt="2026-10-06T18:17:50.841" v="5723" actId="11529"/>
          <ac:spMkLst>
            <pc:docMk/>
            <pc:sldMk cId="3951216902" sldId="269"/>
            <ac:spMk id="2" creationId="{76DCF960-12D8-A755-94FA-FCB0C5E0F307}"/>
          </ac:spMkLst>
        </pc:spChg>
        <pc:spChg chg="del mod">
          <ac:chgData name="Neyo Pin" userId="79c528af0adab5ca" providerId="LiveId" clId="{60682474-229F-4A82-976A-62E5493B5E58}" dt="2026-10-06T00:50:22.169" v="2" actId="478"/>
          <ac:spMkLst>
            <pc:docMk/>
            <pc:sldMk cId="3951216902" sldId="269"/>
            <ac:spMk id="2" creationId="{E5E3055F-0E6E-1CCB-D839-CF7781D3517C}"/>
          </ac:spMkLst>
        </pc:spChg>
        <pc:spChg chg="mod ord">
          <ac:chgData name="Neyo Pin" userId="79c528af0adab5ca" providerId="LiveId" clId="{60682474-229F-4A82-976A-62E5493B5E58}" dt="2026-10-06T18:22:25.215" v="5747" actId="27636"/>
          <ac:spMkLst>
            <pc:docMk/>
            <pc:sldMk cId="3951216902" sldId="269"/>
            <ac:spMk id="3" creationId="{E19B26EA-0B39-FD91-0670-C7CA71435DB0}"/>
          </ac:spMkLst>
        </pc:spChg>
        <pc:spChg chg="add mod">
          <ac:chgData name="Neyo Pin" userId="79c528af0adab5ca" providerId="LiveId" clId="{60682474-229F-4A82-976A-62E5493B5E58}" dt="2026-10-06T18:22:54.745" v="5749" actId="1076"/>
          <ac:spMkLst>
            <pc:docMk/>
            <pc:sldMk cId="3951216902" sldId="269"/>
            <ac:spMk id="4" creationId="{5C6F977A-34AB-1C15-94F0-C61791B31D5C}"/>
          </ac:spMkLst>
        </pc:spChg>
        <pc:picChg chg="add mod">
          <ac:chgData name="Neyo Pin" userId="79c528af0adab5ca" providerId="LiveId" clId="{60682474-229F-4A82-976A-62E5493B5E58}" dt="2026-10-06T18:22:38.950" v="5748" actId="1076"/>
          <ac:picMkLst>
            <pc:docMk/>
            <pc:sldMk cId="3951216902" sldId="269"/>
            <ac:picMk id="5" creationId="{73B8A773-D0CE-7136-EE01-311F26856EA1}"/>
          </ac:picMkLst>
        </pc:picChg>
      </pc:sldChg>
      <pc:sldChg chg="addSp delSp modSp new mod modTransition setBg addAnim delAnim modAnim">
        <pc:chgData name="Neyo Pin" userId="79c528af0adab5ca" providerId="LiveId" clId="{60682474-229F-4A82-976A-62E5493B5E58}" dt="2026-10-06T06:10:29.717" v="2468"/>
        <pc:sldMkLst>
          <pc:docMk/>
          <pc:sldMk cId="2802573126" sldId="270"/>
        </pc:sldMkLst>
        <pc:spChg chg="del">
          <ac:chgData name="Neyo Pin" userId="79c528af0adab5ca" providerId="LiveId" clId="{60682474-229F-4A82-976A-62E5493B5E58}" dt="2026-10-06T02:06:11.825" v="827" actId="478"/>
          <ac:spMkLst>
            <pc:docMk/>
            <pc:sldMk cId="2802573126" sldId="270"/>
            <ac:spMk id="2" creationId="{6C16714F-AA98-B833-DB87-CFCBE9AA2616}"/>
          </ac:spMkLst>
        </pc:spChg>
        <pc:spChg chg="add del mod">
          <ac:chgData name="Neyo Pin" userId="79c528af0adab5ca" providerId="LiveId" clId="{60682474-229F-4A82-976A-62E5493B5E58}" dt="2026-10-06T06:08:20.023" v="2458" actId="14100"/>
          <ac:spMkLst>
            <pc:docMk/>
            <pc:sldMk cId="2802573126" sldId="270"/>
            <ac:spMk id="3" creationId="{22377039-4B23-2A0A-3CF1-A89323A0289B}"/>
          </ac:spMkLst>
        </pc:spChg>
        <pc:spChg chg="add">
          <ac:chgData name="Neyo Pin" userId="79c528af0adab5ca" providerId="LiveId" clId="{60682474-229F-4A82-976A-62E5493B5E58}" dt="2026-10-06T05:01:21.728" v="1392" actId="26606"/>
          <ac:spMkLst>
            <pc:docMk/>
            <pc:sldMk cId="2802573126" sldId="270"/>
            <ac:spMk id="10" creationId="{D009D6D5-DAC2-4A8B-A17A-E206B9012D09}"/>
          </ac:spMkLst>
        </pc:spChg>
        <pc:picChg chg="add mod">
          <ac:chgData name="Neyo Pin" userId="79c528af0adab5ca" providerId="LiveId" clId="{60682474-229F-4A82-976A-62E5493B5E58}" dt="2026-10-06T06:08:28.929" v="2459" actId="14100"/>
          <ac:picMkLst>
            <pc:docMk/>
            <pc:sldMk cId="2802573126" sldId="270"/>
            <ac:picMk id="5" creationId="{6D1D109E-E9D7-D622-9E38-32A804E5A9A6}"/>
          </ac:picMkLst>
        </pc:picChg>
      </pc:sldChg>
      <pc:sldChg chg="addSp delSp add del setBg delDesignElem">
        <pc:chgData name="Neyo Pin" userId="79c528af0adab5ca" providerId="LiveId" clId="{60682474-229F-4A82-976A-62E5493B5E58}" dt="2026-10-06T01:42:07.051" v="789"/>
        <pc:sldMkLst>
          <pc:docMk/>
          <pc:sldMk cId="3676861466" sldId="270"/>
        </pc:sldMkLst>
        <pc:spChg chg="add del">
          <ac:chgData name="Neyo Pin" userId="79c528af0adab5ca" providerId="LiveId" clId="{60682474-229F-4A82-976A-62E5493B5E58}" dt="2026-10-06T01:42:07.051" v="789"/>
          <ac:spMkLst>
            <pc:docMk/>
            <pc:sldMk cId="3676861466" sldId="270"/>
            <ac:spMk id="10" creationId="{C95A66A6-C131-BD5A-4C05-625CB6E966DD}"/>
          </ac:spMkLst>
        </pc:spChg>
      </pc:sldChg>
      <pc:sldChg chg="addSp delSp modSp new mod ord modTransition setBg addAnim delAnim modAnim">
        <pc:chgData name="Neyo Pin" userId="79c528af0adab5ca" providerId="LiveId" clId="{60682474-229F-4A82-976A-62E5493B5E58}" dt="2026-10-06T12:44:07.684" v="3989" actId="20577"/>
        <pc:sldMkLst>
          <pc:docMk/>
          <pc:sldMk cId="828967079" sldId="271"/>
        </pc:sldMkLst>
        <pc:spChg chg="del">
          <ac:chgData name="Neyo Pin" userId="79c528af0adab5ca" providerId="LiveId" clId="{60682474-229F-4A82-976A-62E5493B5E58}" dt="2026-10-06T05:11:22.334" v="1453" actId="478"/>
          <ac:spMkLst>
            <pc:docMk/>
            <pc:sldMk cId="828967079" sldId="271"/>
            <ac:spMk id="2" creationId="{17DC5E6C-40C9-5584-00CA-D4E38B5B4636}"/>
          </ac:spMkLst>
        </pc:spChg>
        <pc:spChg chg="del mod">
          <ac:chgData name="Neyo Pin" userId="79c528af0adab5ca" providerId="LiveId" clId="{60682474-229F-4A82-976A-62E5493B5E58}" dt="2026-10-06T05:23:56.994" v="1462"/>
          <ac:spMkLst>
            <pc:docMk/>
            <pc:sldMk cId="828967079" sldId="271"/>
            <ac:spMk id="3" creationId="{E5B24F0D-636E-8C46-A03F-BFE559581403}"/>
          </ac:spMkLst>
        </pc:spChg>
        <pc:spChg chg="add mod">
          <ac:chgData name="Neyo Pin" userId="79c528af0adab5ca" providerId="LiveId" clId="{60682474-229F-4A82-976A-62E5493B5E58}" dt="2026-10-06T12:44:07.684" v="3989" actId="20577"/>
          <ac:spMkLst>
            <pc:docMk/>
            <pc:sldMk cId="828967079" sldId="271"/>
            <ac:spMk id="7" creationId="{9D91DB83-32AF-3C66-77EE-4D861D486926}"/>
          </ac:spMkLst>
        </pc:spChg>
        <pc:spChg chg="add">
          <ac:chgData name="Neyo Pin" userId="79c528af0adab5ca" providerId="LiveId" clId="{60682474-229F-4A82-976A-62E5493B5E58}" dt="2026-10-06T06:39:42.073" v="3206" actId="26606"/>
          <ac:spMkLst>
            <pc:docMk/>
            <pc:sldMk cId="828967079" sldId="271"/>
            <ac:spMk id="14" creationId="{D009D6D5-DAC2-4A8B-A17A-E206B9012D09}"/>
          </ac:spMkLst>
        </pc:spChg>
        <pc:picChg chg="add del mod ord modCrop">
          <ac:chgData name="Neyo Pin" userId="79c528af0adab5ca" providerId="LiveId" clId="{60682474-229F-4A82-976A-62E5493B5E58}" dt="2026-10-06T06:14:00.818" v="2502" actId="478"/>
          <ac:picMkLst>
            <pc:docMk/>
            <pc:sldMk cId="828967079" sldId="271"/>
            <ac:picMk id="5" creationId="{CAE883AC-F208-637B-0251-8184E8CA6364}"/>
          </ac:picMkLst>
        </pc:picChg>
        <pc:picChg chg="add mod">
          <ac:chgData name="Neyo Pin" userId="79c528af0adab5ca" providerId="LiveId" clId="{60682474-229F-4A82-976A-62E5493B5E58}" dt="2026-10-06T06:39:46.588" v="3207" actId="14100"/>
          <ac:picMkLst>
            <pc:docMk/>
            <pc:sldMk cId="828967079" sldId="271"/>
            <ac:picMk id="9" creationId="{198D80F1-5C94-2BF1-4189-A67C06127BC6}"/>
          </ac:picMkLst>
        </pc:picChg>
      </pc:sldChg>
      <pc:sldChg chg="addSp delSp modSp new mod modTransition setBg addAnim delAnim modAnim">
        <pc:chgData name="Neyo Pin" userId="79c528af0adab5ca" providerId="LiveId" clId="{60682474-229F-4A82-976A-62E5493B5E58}" dt="2026-10-06T12:39:18.175" v="3935" actId="12"/>
        <pc:sldMkLst>
          <pc:docMk/>
          <pc:sldMk cId="3428068633" sldId="272"/>
        </pc:sldMkLst>
        <pc:spChg chg="del">
          <ac:chgData name="Neyo Pin" userId="79c528af0adab5ca" providerId="LiveId" clId="{60682474-229F-4A82-976A-62E5493B5E58}" dt="2026-10-06T05:25:32.221" v="1471" actId="478"/>
          <ac:spMkLst>
            <pc:docMk/>
            <pc:sldMk cId="3428068633" sldId="272"/>
            <ac:spMk id="2" creationId="{CF667A68-0646-9E30-FF26-9B12350FB9B2}"/>
          </ac:spMkLst>
        </pc:spChg>
        <pc:spChg chg="mod ord">
          <ac:chgData name="Neyo Pin" userId="79c528af0adab5ca" providerId="LiveId" clId="{60682474-229F-4A82-976A-62E5493B5E58}" dt="2026-10-06T12:39:18.175" v="3935" actId="12"/>
          <ac:spMkLst>
            <pc:docMk/>
            <pc:sldMk cId="3428068633" sldId="272"/>
            <ac:spMk id="3" creationId="{FE324440-3937-6D82-9E98-F241AE8B9DE3}"/>
          </ac:spMkLst>
        </pc:spChg>
        <pc:spChg chg="add">
          <ac:chgData name="Neyo Pin" userId="79c528af0adab5ca" providerId="LiveId" clId="{60682474-229F-4A82-976A-62E5493B5E58}" dt="2026-10-06T05:57:47.124" v="2417" actId="26606"/>
          <ac:spMkLst>
            <pc:docMk/>
            <pc:sldMk cId="3428068633" sldId="272"/>
            <ac:spMk id="9" creationId="{04812C46-200A-4DEB-A05E-3ED6C68C2387}"/>
          </ac:spMkLst>
        </pc:spChg>
        <pc:spChg chg="add">
          <ac:chgData name="Neyo Pin" userId="79c528af0adab5ca" providerId="LiveId" clId="{60682474-229F-4A82-976A-62E5493B5E58}" dt="2026-10-06T05:57:47.124" v="2417" actId="26606"/>
          <ac:spMkLst>
            <pc:docMk/>
            <pc:sldMk cId="3428068633" sldId="272"/>
            <ac:spMk id="11" creationId="{D1EA859B-E555-4109-94F3-6700E046E008}"/>
          </ac:spMkLst>
        </pc:spChg>
        <pc:picChg chg="add mod">
          <ac:chgData name="Neyo Pin" userId="79c528af0adab5ca" providerId="LiveId" clId="{60682474-229F-4A82-976A-62E5493B5E58}" dt="2026-10-06T06:11:32.916" v="2478" actId="1076"/>
          <ac:picMkLst>
            <pc:docMk/>
            <pc:sldMk cId="3428068633" sldId="272"/>
            <ac:picMk id="4" creationId="{C5E567D3-4A1C-65B8-E36E-EBDEF58E43E2}"/>
          </ac:picMkLst>
        </pc:picChg>
      </pc:sldChg>
      <pc:sldChg chg="addSp delSp modSp new mod modTransition setBg addAnim delAnim modAnim">
        <pc:chgData name="Neyo Pin" userId="79c528af0adab5ca" providerId="LiveId" clId="{60682474-229F-4A82-976A-62E5493B5E58}" dt="2026-10-06T16:09:12.774" v="5631"/>
        <pc:sldMkLst>
          <pc:docMk/>
          <pc:sldMk cId="382184159" sldId="273"/>
        </pc:sldMkLst>
        <pc:spChg chg="del">
          <ac:chgData name="Neyo Pin" userId="79c528af0adab5ca" providerId="LiveId" clId="{60682474-229F-4A82-976A-62E5493B5E58}" dt="2026-10-06T13:59:18.303" v="3991" actId="478"/>
          <ac:spMkLst>
            <pc:docMk/>
            <pc:sldMk cId="382184159" sldId="273"/>
            <ac:spMk id="2" creationId="{11CDCD39-3B1A-8BF2-327C-03C289718A29}"/>
          </ac:spMkLst>
        </pc:spChg>
        <pc:spChg chg="mod ord">
          <ac:chgData name="Neyo Pin" userId="79c528af0adab5ca" providerId="LiveId" clId="{60682474-229F-4A82-976A-62E5493B5E58}" dt="2026-10-06T16:05:37.251" v="5588" actId="1582"/>
          <ac:spMkLst>
            <pc:docMk/>
            <pc:sldMk cId="382184159" sldId="273"/>
            <ac:spMk id="3" creationId="{E6A829F1-7A6D-6B8D-9557-55C296853E5F}"/>
          </ac:spMkLst>
        </pc:spChg>
        <pc:spChg chg="add del">
          <ac:chgData name="Neyo Pin" userId="79c528af0adab5ca" providerId="LiveId" clId="{60682474-229F-4A82-976A-62E5493B5E58}" dt="2026-10-06T14:24:46.697" v="4832" actId="26606"/>
          <ac:spMkLst>
            <pc:docMk/>
            <pc:sldMk cId="382184159" sldId="273"/>
            <ac:spMk id="10" creationId="{560AFAAC-EA6C-45A9-9E03-C9C9F0193B4F}"/>
          </ac:spMkLst>
        </pc:spChg>
        <pc:spChg chg="add del">
          <ac:chgData name="Neyo Pin" userId="79c528af0adab5ca" providerId="LiveId" clId="{60682474-229F-4A82-976A-62E5493B5E58}" dt="2026-10-06T14:24:46.697" v="4832" actId="26606"/>
          <ac:spMkLst>
            <pc:docMk/>
            <pc:sldMk cId="382184159" sldId="273"/>
            <ac:spMk id="12" creationId="{83549E37-C86B-4401-90BD-D8BF83859F14}"/>
          </ac:spMkLst>
        </pc:spChg>
        <pc:spChg chg="add del">
          <ac:chgData name="Neyo Pin" userId="79c528af0adab5ca" providerId="LiveId" clId="{60682474-229F-4A82-976A-62E5493B5E58}" dt="2026-10-06T14:24:46.697" v="4832" actId="26606"/>
          <ac:spMkLst>
            <pc:docMk/>
            <pc:sldMk cId="382184159" sldId="273"/>
            <ac:spMk id="14" creationId="{8A17784E-76D8-4521-A77D-0D2EBB923004}"/>
          </ac:spMkLst>
        </pc:spChg>
        <pc:spChg chg="add del">
          <ac:chgData name="Neyo Pin" userId="79c528af0adab5ca" providerId="LiveId" clId="{60682474-229F-4A82-976A-62E5493B5E58}" dt="2026-10-06T14:24:46.697" v="4832" actId="26606"/>
          <ac:spMkLst>
            <pc:docMk/>
            <pc:sldMk cId="382184159" sldId="273"/>
            <ac:spMk id="16" creationId="{C0036C6B-F09C-4EAB-AE02-8D056EE74856}"/>
          </ac:spMkLst>
        </pc:spChg>
        <pc:spChg chg="add del">
          <ac:chgData name="Neyo Pin" userId="79c528af0adab5ca" providerId="LiveId" clId="{60682474-229F-4A82-976A-62E5493B5E58}" dt="2026-10-06T14:24:46.697" v="4832" actId="26606"/>
          <ac:spMkLst>
            <pc:docMk/>
            <pc:sldMk cId="382184159" sldId="273"/>
            <ac:spMk id="18" creationId="{FC8D5885-2804-4D3C-BE31-902E4D3279B0}"/>
          </ac:spMkLst>
        </pc:spChg>
        <pc:spChg chg="add del">
          <ac:chgData name="Neyo Pin" userId="79c528af0adab5ca" providerId="LiveId" clId="{60682474-229F-4A82-976A-62E5493B5E58}" dt="2026-10-06T14:26:08.797" v="4842" actId="26606"/>
          <ac:spMkLst>
            <pc:docMk/>
            <pc:sldMk cId="382184159" sldId="273"/>
            <ac:spMk id="20" creationId="{04812C46-200A-4DEB-A05E-3ED6C68C2387}"/>
          </ac:spMkLst>
        </pc:spChg>
        <pc:spChg chg="add del">
          <ac:chgData name="Neyo Pin" userId="79c528af0adab5ca" providerId="LiveId" clId="{60682474-229F-4A82-976A-62E5493B5E58}" dt="2026-10-06T14:26:08.797" v="4842" actId="26606"/>
          <ac:spMkLst>
            <pc:docMk/>
            <pc:sldMk cId="382184159" sldId="273"/>
            <ac:spMk id="21" creationId="{D1EA859B-E555-4109-94F3-6700E046E008}"/>
          </ac:spMkLst>
        </pc:spChg>
        <pc:spChg chg="add del">
          <ac:chgData name="Neyo Pin" userId="79c528af0adab5ca" providerId="LiveId" clId="{60682474-229F-4A82-976A-62E5493B5E58}" dt="2026-10-06T14:25:56.343" v="4839" actId="26606"/>
          <ac:spMkLst>
            <pc:docMk/>
            <pc:sldMk cId="382184159" sldId="273"/>
            <ac:spMk id="26" creationId="{D009D6D5-DAC2-4A8B-A17A-E206B9012D09}"/>
          </ac:spMkLst>
        </pc:spChg>
        <pc:spChg chg="add del">
          <ac:chgData name="Neyo Pin" userId="79c528af0adab5ca" providerId="LiveId" clId="{60682474-229F-4A82-976A-62E5493B5E58}" dt="2026-10-06T14:26:08.795" v="4841" actId="26606"/>
          <ac:spMkLst>
            <pc:docMk/>
            <pc:sldMk cId="382184159" sldId="273"/>
            <ac:spMk id="28" creationId="{79BB35BC-D5C2-4C8B-A22A-A71E6191913B}"/>
          </ac:spMkLst>
        </pc:spChg>
        <pc:picChg chg="add mod ord">
          <ac:chgData name="Neyo Pin" userId="79c528af0adab5ca" providerId="LiveId" clId="{60682474-229F-4A82-976A-62E5493B5E58}" dt="2026-10-06T16:05:55.222" v="5595" actId="1076"/>
          <ac:picMkLst>
            <pc:docMk/>
            <pc:sldMk cId="382184159" sldId="273"/>
            <ac:picMk id="5" creationId="{3FE5923E-CBCC-36B0-2A54-117291ADA3C9}"/>
          </ac:picMkLst>
        </pc:picChg>
      </pc:sldChg>
      <pc:sldChg chg="addSp delSp modSp new mod modTransition setBg addAnim delAnim modAnim">
        <pc:chgData name="Neyo Pin" userId="79c528af0adab5ca" providerId="LiveId" clId="{60682474-229F-4A82-976A-62E5493B5E58}" dt="2026-10-06T16:23:02.715" v="5717"/>
        <pc:sldMkLst>
          <pc:docMk/>
          <pc:sldMk cId="591702953" sldId="274"/>
        </pc:sldMkLst>
        <pc:spChg chg="del">
          <ac:chgData name="Neyo Pin" userId="79c528af0adab5ca" providerId="LiveId" clId="{60682474-229F-4A82-976A-62E5493B5E58}" dt="2026-10-06T14:29:06.194" v="4878" actId="478"/>
          <ac:spMkLst>
            <pc:docMk/>
            <pc:sldMk cId="591702953" sldId="274"/>
            <ac:spMk id="2" creationId="{0BA91DAD-CFD6-DF77-E28D-E456261E5768}"/>
          </ac:spMkLst>
        </pc:spChg>
        <pc:spChg chg="mod ord">
          <ac:chgData name="Neyo Pin" userId="79c528af0adab5ca" providerId="LiveId" clId="{60682474-229F-4A82-976A-62E5493B5E58}" dt="2026-10-06T16:12:27.757" v="5634" actId="26606"/>
          <ac:spMkLst>
            <pc:docMk/>
            <pc:sldMk cId="591702953" sldId="274"/>
            <ac:spMk id="3" creationId="{4A574B39-9EE5-7AD1-AA98-AE4BF79A14E3}"/>
          </ac:spMkLst>
        </pc:spChg>
        <pc:spChg chg="add mod">
          <ac:chgData name="Neyo Pin" userId="79c528af0adab5ca" providerId="LiveId" clId="{60682474-229F-4A82-976A-62E5493B5E58}" dt="2026-10-06T16:20:17.211" v="5675" actId="2085"/>
          <ac:spMkLst>
            <pc:docMk/>
            <pc:sldMk cId="591702953" sldId="274"/>
            <ac:spMk id="6" creationId="{C6D71026-383E-107E-1D75-926FE0F62E71}"/>
          </ac:spMkLst>
        </pc:spChg>
        <pc:spChg chg="add">
          <ac:chgData name="Neyo Pin" userId="79c528af0adab5ca" providerId="LiveId" clId="{60682474-229F-4A82-976A-62E5493B5E58}" dt="2026-10-06T16:12:27.757" v="5634" actId="26606"/>
          <ac:spMkLst>
            <pc:docMk/>
            <pc:sldMk cId="591702953" sldId="274"/>
            <ac:spMk id="10" creationId="{B1595A09-E336-4D1B-9B3A-06A2287A54E2}"/>
          </ac:spMkLst>
        </pc:spChg>
        <pc:spChg chg="add">
          <ac:chgData name="Neyo Pin" userId="79c528af0adab5ca" providerId="LiveId" clId="{60682474-229F-4A82-976A-62E5493B5E58}" dt="2026-10-06T16:12:27.757" v="5634" actId="26606"/>
          <ac:spMkLst>
            <pc:docMk/>
            <pc:sldMk cId="591702953" sldId="274"/>
            <ac:spMk id="12" creationId="{3540989C-C7B8-473B-BF87-6F2DA6A90006}"/>
          </ac:spMkLst>
        </pc:spChg>
        <pc:picChg chg="add del mod">
          <ac:chgData name="Neyo Pin" userId="79c528af0adab5ca" providerId="LiveId" clId="{60682474-229F-4A82-976A-62E5493B5E58}" dt="2026-10-06T16:17:31.633" v="5671" actId="478"/>
          <ac:picMkLst>
            <pc:docMk/>
            <pc:sldMk cId="591702953" sldId="274"/>
            <ac:picMk id="5" creationId="{5C19B66A-8F5A-66E3-D1D0-10E1502C6A57}"/>
          </ac:picMkLst>
        </pc:picChg>
        <pc:picChg chg="add del mod">
          <ac:chgData name="Neyo Pin" userId="79c528af0adab5ca" providerId="LiveId" clId="{60682474-229F-4A82-976A-62E5493B5E58}" dt="2026-10-06T16:21:38.686" v="5676" actId="478"/>
          <ac:picMkLst>
            <pc:docMk/>
            <pc:sldMk cId="591702953" sldId="274"/>
            <ac:picMk id="8" creationId="{A8E9FF55-25C5-E50E-692A-68F2B3B1A75A}"/>
          </ac:picMkLst>
        </pc:picChg>
        <pc:picChg chg="add mod">
          <ac:chgData name="Neyo Pin" userId="79c528af0adab5ca" providerId="LiveId" clId="{60682474-229F-4A82-976A-62E5493B5E58}" dt="2026-10-06T16:22:20.773" v="5704" actId="14861"/>
          <ac:picMkLst>
            <pc:docMk/>
            <pc:sldMk cId="591702953" sldId="274"/>
            <ac:picMk id="11" creationId="{2DC04BEE-E9E3-20F4-3854-CCA9E245C263}"/>
          </ac:picMkLst>
        </pc:picChg>
      </pc:sldChg>
      <pc:sldChg chg="addSp delSp modSp new mod modTransition setBg addAnim delAnim modAnim">
        <pc:chgData name="Neyo Pin" userId="79c528af0adab5ca" providerId="LiveId" clId="{60682474-229F-4A82-976A-62E5493B5E58}" dt="2026-10-06T18:27:37.626" v="5777"/>
        <pc:sldMkLst>
          <pc:docMk/>
          <pc:sldMk cId="2792049153" sldId="275"/>
        </pc:sldMkLst>
        <pc:spChg chg="del">
          <ac:chgData name="Neyo Pin" userId="79c528af0adab5ca" providerId="LiveId" clId="{60682474-229F-4A82-976A-62E5493B5E58}" dt="2026-10-06T18:27:11.306" v="5766" actId="26606"/>
          <ac:spMkLst>
            <pc:docMk/>
            <pc:sldMk cId="2792049153" sldId="275"/>
            <ac:spMk id="2" creationId="{5D51700E-F27E-1661-8AB3-6C3FC1C250AD}"/>
          </ac:spMkLst>
        </pc:spChg>
        <pc:spChg chg="del">
          <ac:chgData name="Neyo Pin" userId="79c528af0adab5ca" providerId="LiveId" clId="{60682474-229F-4A82-976A-62E5493B5E58}" dt="2026-10-06T18:27:03.789" v="5765"/>
          <ac:spMkLst>
            <pc:docMk/>
            <pc:sldMk cId="2792049153" sldId="275"/>
            <ac:spMk id="3" creationId="{FE309557-C81C-41EF-58FB-ABD5E366C53B}"/>
          </ac:spMkLst>
        </pc:spChg>
        <pc:spChg chg="add">
          <ac:chgData name="Neyo Pin" userId="79c528af0adab5ca" providerId="LiveId" clId="{60682474-229F-4A82-976A-62E5493B5E58}" dt="2026-10-06T18:27:11.306" v="5766" actId="26606"/>
          <ac:spMkLst>
            <pc:docMk/>
            <pc:sldMk cId="2792049153" sldId="275"/>
            <ac:spMk id="10" creationId="{42A4FC2C-047E-45A5-965D-8E1E3BF09BC6}"/>
          </ac:spMkLst>
        </pc:spChg>
        <pc:picChg chg="add mod ord">
          <ac:chgData name="Neyo Pin" userId="79c528af0adab5ca" providerId="LiveId" clId="{60682474-229F-4A82-976A-62E5493B5E58}" dt="2026-10-06T18:27:11.306" v="5766" actId="26606"/>
          <ac:picMkLst>
            <pc:docMk/>
            <pc:sldMk cId="2792049153" sldId="275"/>
            <ac:picMk id="5" creationId="{72C1AA0E-E667-159A-432A-FE426671D0D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1DBB73-A4E2-E8A4-2B78-98AD7B33B44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E0A2FEA8-45DF-EFA6-F89E-B875588DAD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1DC00504-B963-9894-5434-2CBE828632BD}"/>
              </a:ext>
            </a:extLst>
          </p:cNvPr>
          <p:cNvSpPr>
            <a:spLocks noGrp="1"/>
          </p:cNvSpPr>
          <p:nvPr>
            <p:ph type="dt" sz="half" idx="10"/>
          </p:nvPr>
        </p:nvSpPr>
        <p:spPr/>
        <p:txBody>
          <a:bodyPr/>
          <a:lstStyle/>
          <a:p>
            <a:fld id="{EAA198E1-29E5-4466-B6F8-EF701BD0795F}" type="datetimeFigureOut">
              <a:rPr lang="en-US" smtClean="0"/>
              <a:t>10/6/2026</a:t>
            </a:fld>
            <a:endParaRPr lang="en-US"/>
          </a:p>
        </p:txBody>
      </p:sp>
      <p:sp>
        <p:nvSpPr>
          <p:cNvPr id="5" name="Marcador de pie de página 4">
            <a:extLst>
              <a:ext uri="{FF2B5EF4-FFF2-40B4-BE49-F238E27FC236}">
                <a16:creationId xmlns:a16="http://schemas.microsoft.com/office/drawing/2014/main" id="{DF0C7D36-08C9-C787-9489-75FA66BAD5F2}"/>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4973C3D7-A8CC-86E9-69A2-A9E3A045A55E}"/>
              </a:ext>
            </a:extLst>
          </p:cNvPr>
          <p:cNvSpPr>
            <a:spLocks noGrp="1"/>
          </p:cNvSpPr>
          <p:nvPr>
            <p:ph type="sldNum" sz="quarter" idx="12"/>
          </p:nvPr>
        </p:nvSpPr>
        <p:spPr/>
        <p:txBody>
          <a:bodyPr/>
          <a:lstStyle/>
          <a:p>
            <a:fld id="{4FC09B7B-1193-485A-AAB0-3B83C3FCC14F}" type="slidenum">
              <a:rPr lang="en-US" smtClean="0"/>
              <a:t>‹Nº›</a:t>
            </a:fld>
            <a:endParaRPr lang="en-US"/>
          </a:p>
        </p:txBody>
      </p:sp>
    </p:spTree>
    <p:extLst>
      <p:ext uri="{BB962C8B-B14F-4D97-AF65-F5344CB8AC3E}">
        <p14:creationId xmlns:p14="http://schemas.microsoft.com/office/powerpoint/2010/main" val="3061101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F41234-525C-5F0D-C822-27F3DDFB2F65}"/>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A9032F96-B3DA-706F-AB88-62B6B9BDFC3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3BDF4B84-FFF4-2C0E-B1B4-3B8EE61FE839}"/>
              </a:ext>
            </a:extLst>
          </p:cNvPr>
          <p:cNvSpPr>
            <a:spLocks noGrp="1"/>
          </p:cNvSpPr>
          <p:nvPr>
            <p:ph type="dt" sz="half" idx="10"/>
          </p:nvPr>
        </p:nvSpPr>
        <p:spPr/>
        <p:txBody>
          <a:bodyPr/>
          <a:lstStyle/>
          <a:p>
            <a:fld id="{EAA198E1-29E5-4466-B6F8-EF701BD0795F}" type="datetimeFigureOut">
              <a:rPr lang="en-US" smtClean="0"/>
              <a:t>10/6/2026</a:t>
            </a:fld>
            <a:endParaRPr lang="en-US"/>
          </a:p>
        </p:txBody>
      </p:sp>
      <p:sp>
        <p:nvSpPr>
          <p:cNvPr id="5" name="Marcador de pie de página 4">
            <a:extLst>
              <a:ext uri="{FF2B5EF4-FFF2-40B4-BE49-F238E27FC236}">
                <a16:creationId xmlns:a16="http://schemas.microsoft.com/office/drawing/2014/main" id="{6106B857-D006-6587-A6A9-DC9D1E578F8B}"/>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B49AFD44-6943-80BB-333E-A993121075DA}"/>
              </a:ext>
            </a:extLst>
          </p:cNvPr>
          <p:cNvSpPr>
            <a:spLocks noGrp="1"/>
          </p:cNvSpPr>
          <p:nvPr>
            <p:ph type="sldNum" sz="quarter" idx="12"/>
          </p:nvPr>
        </p:nvSpPr>
        <p:spPr/>
        <p:txBody>
          <a:bodyPr/>
          <a:lstStyle/>
          <a:p>
            <a:fld id="{4FC09B7B-1193-485A-AAB0-3B83C3FCC14F}" type="slidenum">
              <a:rPr lang="en-US" smtClean="0"/>
              <a:t>‹Nº›</a:t>
            </a:fld>
            <a:endParaRPr lang="en-US"/>
          </a:p>
        </p:txBody>
      </p:sp>
    </p:spTree>
    <p:extLst>
      <p:ext uri="{BB962C8B-B14F-4D97-AF65-F5344CB8AC3E}">
        <p14:creationId xmlns:p14="http://schemas.microsoft.com/office/powerpoint/2010/main" val="787533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E1E86C-88B3-6C38-93CF-DEA02BB2402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CEF892C0-DD98-131A-517A-91EE96FC6EC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CBCF9F6-C58C-1784-4865-74FF44F5632C}"/>
              </a:ext>
            </a:extLst>
          </p:cNvPr>
          <p:cNvSpPr>
            <a:spLocks noGrp="1"/>
          </p:cNvSpPr>
          <p:nvPr>
            <p:ph type="dt" sz="half" idx="10"/>
          </p:nvPr>
        </p:nvSpPr>
        <p:spPr/>
        <p:txBody>
          <a:bodyPr/>
          <a:lstStyle/>
          <a:p>
            <a:fld id="{EAA198E1-29E5-4466-B6F8-EF701BD0795F}" type="datetimeFigureOut">
              <a:rPr lang="en-US" smtClean="0"/>
              <a:t>10/6/2026</a:t>
            </a:fld>
            <a:endParaRPr lang="en-US"/>
          </a:p>
        </p:txBody>
      </p:sp>
      <p:sp>
        <p:nvSpPr>
          <p:cNvPr id="5" name="Marcador de pie de página 4">
            <a:extLst>
              <a:ext uri="{FF2B5EF4-FFF2-40B4-BE49-F238E27FC236}">
                <a16:creationId xmlns:a16="http://schemas.microsoft.com/office/drawing/2014/main" id="{0CC9566F-A65C-B1A2-9859-2BC3875F0E57}"/>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0816C4E6-3B12-CD8F-9FBB-A4A25C2237F8}"/>
              </a:ext>
            </a:extLst>
          </p:cNvPr>
          <p:cNvSpPr>
            <a:spLocks noGrp="1"/>
          </p:cNvSpPr>
          <p:nvPr>
            <p:ph type="sldNum" sz="quarter" idx="12"/>
          </p:nvPr>
        </p:nvSpPr>
        <p:spPr/>
        <p:txBody>
          <a:bodyPr/>
          <a:lstStyle/>
          <a:p>
            <a:fld id="{4FC09B7B-1193-485A-AAB0-3B83C3FCC14F}" type="slidenum">
              <a:rPr lang="en-US" smtClean="0"/>
              <a:t>‹Nº›</a:t>
            </a:fld>
            <a:endParaRPr lang="en-US"/>
          </a:p>
        </p:txBody>
      </p:sp>
    </p:spTree>
    <p:extLst>
      <p:ext uri="{BB962C8B-B14F-4D97-AF65-F5344CB8AC3E}">
        <p14:creationId xmlns:p14="http://schemas.microsoft.com/office/powerpoint/2010/main" val="3986753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4D5A12-7067-A5B5-0685-E71FF74EAD72}"/>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1217BBAF-CBC6-7EF2-DD68-003189F337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48DE7EDD-3419-0563-9C61-A59C9DEB009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E362E148-3771-9DBD-889A-9CF2570DCF7D}"/>
              </a:ext>
            </a:extLst>
          </p:cNvPr>
          <p:cNvSpPr>
            <a:spLocks noGrp="1"/>
          </p:cNvSpPr>
          <p:nvPr>
            <p:ph type="dt" sz="half" idx="10"/>
          </p:nvPr>
        </p:nvSpPr>
        <p:spPr/>
        <p:txBody>
          <a:bodyPr/>
          <a:lstStyle/>
          <a:p>
            <a:fld id="{EAA198E1-29E5-4466-B6F8-EF701BD0795F}" type="datetimeFigureOut">
              <a:rPr lang="en-US" smtClean="0"/>
              <a:t>10/6/2026</a:t>
            </a:fld>
            <a:endParaRPr lang="en-US"/>
          </a:p>
        </p:txBody>
      </p:sp>
      <p:sp>
        <p:nvSpPr>
          <p:cNvPr id="6" name="Marcador de pie de página 5">
            <a:extLst>
              <a:ext uri="{FF2B5EF4-FFF2-40B4-BE49-F238E27FC236}">
                <a16:creationId xmlns:a16="http://schemas.microsoft.com/office/drawing/2014/main" id="{271A8B44-D2AE-3595-41F8-DAABCA861314}"/>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67A89AB8-E323-F9B3-46ED-CC81A888FD64}"/>
              </a:ext>
            </a:extLst>
          </p:cNvPr>
          <p:cNvSpPr>
            <a:spLocks noGrp="1"/>
          </p:cNvSpPr>
          <p:nvPr>
            <p:ph type="sldNum" sz="quarter" idx="12"/>
          </p:nvPr>
        </p:nvSpPr>
        <p:spPr/>
        <p:txBody>
          <a:bodyPr/>
          <a:lstStyle/>
          <a:p>
            <a:fld id="{4FC09B7B-1193-485A-AAB0-3B83C3FCC14F}" type="slidenum">
              <a:rPr lang="en-US" smtClean="0"/>
              <a:t>‹Nº›</a:t>
            </a:fld>
            <a:endParaRPr lang="en-US"/>
          </a:p>
        </p:txBody>
      </p:sp>
    </p:spTree>
    <p:extLst>
      <p:ext uri="{BB962C8B-B14F-4D97-AF65-F5344CB8AC3E}">
        <p14:creationId xmlns:p14="http://schemas.microsoft.com/office/powerpoint/2010/main" val="1462503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D27A1A-B328-C4A6-B2BF-24A4EBCB93B3}"/>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705C99F3-DA99-BA2E-285C-DB3860C996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25551D2-4AE4-AA60-C99B-F62FDDD3B4F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E454B2C3-FEEF-18CB-7C4B-0DE680BD23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F9046D33-A95B-3118-F531-1EB60CE5348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16B41B01-1E58-65D4-ED86-9FE576891F0D}"/>
              </a:ext>
            </a:extLst>
          </p:cNvPr>
          <p:cNvSpPr>
            <a:spLocks noGrp="1"/>
          </p:cNvSpPr>
          <p:nvPr>
            <p:ph type="dt" sz="half" idx="10"/>
          </p:nvPr>
        </p:nvSpPr>
        <p:spPr/>
        <p:txBody>
          <a:bodyPr/>
          <a:lstStyle/>
          <a:p>
            <a:fld id="{EAA198E1-29E5-4466-B6F8-EF701BD0795F}" type="datetimeFigureOut">
              <a:rPr lang="en-US" smtClean="0"/>
              <a:t>10/6/2026</a:t>
            </a:fld>
            <a:endParaRPr lang="en-US"/>
          </a:p>
        </p:txBody>
      </p:sp>
      <p:sp>
        <p:nvSpPr>
          <p:cNvPr id="8" name="Marcador de pie de página 7">
            <a:extLst>
              <a:ext uri="{FF2B5EF4-FFF2-40B4-BE49-F238E27FC236}">
                <a16:creationId xmlns:a16="http://schemas.microsoft.com/office/drawing/2014/main" id="{0FA8450A-528F-2D4F-6BFD-0C3E70472BBC}"/>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A8EA26F8-B313-DB5F-58C6-EAB9707FB719}"/>
              </a:ext>
            </a:extLst>
          </p:cNvPr>
          <p:cNvSpPr>
            <a:spLocks noGrp="1"/>
          </p:cNvSpPr>
          <p:nvPr>
            <p:ph type="sldNum" sz="quarter" idx="12"/>
          </p:nvPr>
        </p:nvSpPr>
        <p:spPr/>
        <p:txBody>
          <a:bodyPr/>
          <a:lstStyle/>
          <a:p>
            <a:fld id="{4FC09B7B-1193-485A-AAB0-3B83C3FCC14F}" type="slidenum">
              <a:rPr lang="en-US" smtClean="0"/>
              <a:t>‹Nº›</a:t>
            </a:fld>
            <a:endParaRPr lang="en-US"/>
          </a:p>
        </p:txBody>
      </p:sp>
    </p:spTree>
    <p:extLst>
      <p:ext uri="{BB962C8B-B14F-4D97-AF65-F5344CB8AC3E}">
        <p14:creationId xmlns:p14="http://schemas.microsoft.com/office/powerpoint/2010/main" val="4227105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0DD1B7-F405-6219-722E-1EEA1FAD9D84}"/>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2BB11EF8-1B71-7EBF-573E-DD7F357868B7}"/>
              </a:ext>
            </a:extLst>
          </p:cNvPr>
          <p:cNvSpPr>
            <a:spLocks noGrp="1"/>
          </p:cNvSpPr>
          <p:nvPr>
            <p:ph type="dt" sz="half" idx="10"/>
          </p:nvPr>
        </p:nvSpPr>
        <p:spPr/>
        <p:txBody>
          <a:bodyPr/>
          <a:lstStyle/>
          <a:p>
            <a:fld id="{EAA198E1-29E5-4466-B6F8-EF701BD0795F}" type="datetimeFigureOut">
              <a:rPr lang="en-US" smtClean="0"/>
              <a:t>10/6/2026</a:t>
            </a:fld>
            <a:endParaRPr lang="en-US"/>
          </a:p>
        </p:txBody>
      </p:sp>
      <p:sp>
        <p:nvSpPr>
          <p:cNvPr id="4" name="Marcador de pie de página 3">
            <a:extLst>
              <a:ext uri="{FF2B5EF4-FFF2-40B4-BE49-F238E27FC236}">
                <a16:creationId xmlns:a16="http://schemas.microsoft.com/office/drawing/2014/main" id="{ED9CDF46-28C7-46A1-3C95-DB4A5ABB9772}"/>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9FF878C5-DB50-6236-331E-F4D8EFF458EE}"/>
              </a:ext>
            </a:extLst>
          </p:cNvPr>
          <p:cNvSpPr>
            <a:spLocks noGrp="1"/>
          </p:cNvSpPr>
          <p:nvPr>
            <p:ph type="sldNum" sz="quarter" idx="12"/>
          </p:nvPr>
        </p:nvSpPr>
        <p:spPr/>
        <p:txBody>
          <a:bodyPr/>
          <a:lstStyle/>
          <a:p>
            <a:fld id="{4FC09B7B-1193-485A-AAB0-3B83C3FCC14F}" type="slidenum">
              <a:rPr lang="en-US" smtClean="0"/>
              <a:t>‹Nº›</a:t>
            </a:fld>
            <a:endParaRPr lang="en-US"/>
          </a:p>
        </p:txBody>
      </p:sp>
    </p:spTree>
    <p:extLst>
      <p:ext uri="{BB962C8B-B14F-4D97-AF65-F5344CB8AC3E}">
        <p14:creationId xmlns:p14="http://schemas.microsoft.com/office/powerpoint/2010/main" val="3600150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252ED2C-F32B-1E8F-5D5D-611182BA2816}"/>
              </a:ext>
            </a:extLst>
          </p:cNvPr>
          <p:cNvSpPr>
            <a:spLocks noGrp="1"/>
          </p:cNvSpPr>
          <p:nvPr>
            <p:ph type="dt" sz="half" idx="10"/>
          </p:nvPr>
        </p:nvSpPr>
        <p:spPr/>
        <p:txBody>
          <a:bodyPr/>
          <a:lstStyle/>
          <a:p>
            <a:fld id="{EAA198E1-29E5-4466-B6F8-EF701BD0795F}" type="datetimeFigureOut">
              <a:rPr lang="en-US" smtClean="0"/>
              <a:t>10/6/2026</a:t>
            </a:fld>
            <a:endParaRPr lang="en-US"/>
          </a:p>
        </p:txBody>
      </p:sp>
      <p:sp>
        <p:nvSpPr>
          <p:cNvPr id="3" name="Marcador de pie de página 2">
            <a:extLst>
              <a:ext uri="{FF2B5EF4-FFF2-40B4-BE49-F238E27FC236}">
                <a16:creationId xmlns:a16="http://schemas.microsoft.com/office/drawing/2014/main" id="{EEF57206-CC18-E2C4-02E0-21478B853D85}"/>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28C64C91-E6AC-CBC9-6D5E-48F64D366401}"/>
              </a:ext>
            </a:extLst>
          </p:cNvPr>
          <p:cNvSpPr>
            <a:spLocks noGrp="1"/>
          </p:cNvSpPr>
          <p:nvPr>
            <p:ph type="sldNum" sz="quarter" idx="12"/>
          </p:nvPr>
        </p:nvSpPr>
        <p:spPr/>
        <p:txBody>
          <a:bodyPr/>
          <a:lstStyle/>
          <a:p>
            <a:fld id="{4FC09B7B-1193-485A-AAB0-3B83C3FCC14F}" type="slidenum">
              <a:rPr lang="en-US" smtClean="0"/>
              <a:t>‹Nº›</a:t>
            </a:fld>
            <a:endParaRPr lang="en-US"/>
          </a:p>
        </p:txBody>
      </p:sp>
    </p:spTree>
    <p:extLst>
      <p:ext uri="{BB962C8B-B14F-4D97-AF65-F5344CB8AC3E}">
        <p14:creationId xmlns:p14="http://schemas.microsoft.com/office/powerpoint/2010/main" val="1644308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8B7DB0-BF8B-5F7A-0FB6-0EC79988EBC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6BCC88C7-0C02-1C11-C1DC-1B7FFC48C4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F804BD66-73EF-C7AF-6538-12D77DBCE2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7BD0E77-A881-5C08-35FE-61F6D1E0C49A}"/>
              </a:ext>
            </a:extLst>
          </p:cNvPr>
          <p:cNvSpPr>
            <a:spLocks noGrp="1"/>
          </p:cNvSpPr>
          <p:nvPr>
            <p:ph type="dt" sz="half" idx="10"/>
          </p:nvPr>
        </p:nvSpPr>
        <p:spPr/>
        <p:txBody>
          <a:bodyPr/>
          <a:lstStyle/>
          <a:p>
            <a:fld id="{EAA198E1-29E5-4466-B6F8-EF701BD0795F}" type="datetimeFigureOut">
              <a:rPr lang="en-US" smtClean="0"/>
              <a:t>10/6/2026</a:t>
            </a:fld>
            <a:endParaRPr lang="en-US"/>
          </a:p>
        </p:txBody>
      </p:sp>
      <p:sp>
        <p:nvSpPr>
          <p:cNvPr id="6" name="Marcador de pie de página 5">
            <a:extLst>
              <a:ext uri="{FF2B5EF4-FFF2-40B4-BE49-F238E27FC236}">
                <a16:creationId xmlns:a16="http://schemas.microsoft.com/office/drawing/2014/main" id="{E8A5AA96-63A2-35BA-44D7-F9962663A042}"/>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7DA1BF01-6C57-B6DD-77C1-E9E2DDFB5FD6}"/>
              </a:ext>
            </a:extLst>
          </p:cNvPr>
          <p:cNvSpPr>
            <a:spLocks noGrp="1"/>
          </p:cNvSpPr>
          <p:nvPr>
            <p:ph type="sldNum" sz="quarter" idx="12"/>
          </p:nvPr>
        </p:nvSpPr>
        <p:spPr/>
        <p:txBody>
          <a:bodyPr/>
          <a:lstStyle/>
          <a:p>
            <a:fld id="{4FC09B7B-1193-485A-AAB0-3B83C3FCC14F}" type="slidenum">
              <a:rPr lang="en-US" smtClean="0"/>
              <a:t>‹Nº›</a:t>
            </a:fld>
            <a:endParaRPr lang="en-US"/>
          </a:p>
        </p:txBody>
      </p:sp>
    </p:spTree>
    <p:extLst>
      <p:ext uri="{BB962C8B-B14F-4D97-AF65-F5344CB8AC3E}">
        <p14:creationId xmlns:p14="http://schemas.microsoft.com/office/powerpoint/2010/main" val="3621220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0FEA76-3E64-2E01-833D-30A771ACC65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A3E45E6D-9BD5-7968-B43B-B5247D7DC8E8}"/>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02DBACB9-2875-9E79-4CC1-363BA573FA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6AD739D-4D4F-5B86-FE2A-40E0ADF2F822}"/>
              </a:ext>
            </a:extLst>
          </p:cNvPr>
          <p:cNvSpPr>
            <a:spLocks noGrp="1"/>
          </p:cNvSpPr>
          <p:nvPr>
            <p:ph type="dt" sz="half" idx="10"/>
          </p:nvPr>
        </p:nvSpPr>
        <p:spPr/>
        <p:txBody>
          <a:bodyPr/>
          <a:lstStyle/>
          <a:p>
            <a:fld id="{EAA198E1-29E5-4466-B6F8-EF701BD0795F}" type="datetimeFigureOut">
              <a:rPr lang="en-US" smtClean="0"/>
              <a:t>10/6/2026</a:t>
            </a:fld>
            <a:endParaRPr lang="en-US"/>
          </a:p>
        </p:txBody>
      </p:sp>
      <p:sp>
        <p:nvSpPr>
          <p:cNvPr id="6" name="Marcador de pie de página 5">
            <a:extLst>
              <a:ext uri="{FF2B5EF4-FFF2-40B4-BE49-F238E27FC236}">
                <a16:creationId xmlns:a16="http://schemas.microsoft.com/office/drawing/2014/main" id="{4ED67E81-5636-7810-AF2C-8ECCB38BC0F5}"/>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C958B766-3644-FAE1-1A4B-660C4A0A1990}"/>
              </a:ext>
            </a:extLst>
          </p:cNvPr>
          <p:cNvSpPr>
            <a:spLocks noGrp="1"/>
          </p:cNvSpPr>
          <p:nvPr>
            <p:ph type="sldNum" sz="quarter" idx="12"/>
          </p:nvPr>
        </p:nvSpPr>
        <p:spPr/>
        <p:txBody>
          <a:bodyPr/>
          <a:lstStyle/>
          <a:p>
            <a:fld id="{4FC09B7B-1193-485A-AAB0-3B83C3FCC14F}" type="slidenum">
              <a:rPr lang="en-US" smtClean="0"/>
              <a:t>‹Nº›</a:t>
            </a:fld>
            <a:endParaRPr lang="en-US"/>
          </a:p>
        </p:txBody>
      </p:sp>
    </p:spTree>
    <p:extLst>
      <p:ext uri="{BB962C8B-B14F-4D97-AF65-F5344CB8AC3E}">
        <p14:creationId xmlns:p14="http://schemas.microsoft.com/office/powerpoint/2010/main" val="3795595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82ABEC-205A-D9E5-ED45-A8B6872F4FFB}"/>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E2277AC1-D144-008D-910C-988AC6E748A8}"/>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D3CF8D07-3A69-97EE-A6E8-D534200CA0A9}"/>
              </a:ext>
            </a:extLst>
          </p:cNvPr>
          <p:cNvSpPr>
            <a:spLocks noGrp="1"/>
          </p:cNvSpPr>
          <p:nvPr>
            <p:ph type="dt" sz="half" idx="10"/>
          </p:nvPr>
        </p:nvSpPr>
        <p:spPr/>
        <p:txBody>
          <a:bodyPr/>
          <a:lstStyle/>
          <a:p>
            <a:fld id="{EAA198E1-29E5-4466-B6F8-EF701BD0795F}" type="datetimeFigureOut">
              <a:rPr lang="en-US" smtClean="0"/>
              <a:t>10/6/2026</a:t>
            </a:fld>
            <a:endParaRPr lang="en-US"/>
          </a:p>
        </p:txBody>
      </p:sp>
      <p:sp>
        <p:nvSpPr>
          <p:cNvPr id="5" name="Marcador de pie de página 4">
            <a:extLst>
              <a:ext uri="{FF2B5EF4-FFF2-40B4-BE49-F238E27FC236}">
                <a16:creationId xmlns:a16="http://schemas.microsoft.com/office/drawing/2014/main" id="{73B52EED-264A-427C-49E6-AB6C9E06D5CF}"/>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DFD9C85D-4DDF-64BB-C957-FA815CF969C3}"/>
              </a:ext>
            </a:extLst>
          </p:cNvPr>
          <p:cNvSpPr>
            <a:spLocks noGrp="1"/>
          </p:cNvSpPr>
          <p:nvPr>
            <p:ph type="sldNum" sz="quarter" idx="12"/>
          </p:nvPr>
        </p:nvSpPr>
        <p:spPr/>
        <p:txBody>
          <a:bodyPr/>
          <a:lstStyle/>
          <a:p>
            <a:fld id="{4FC09B7B-1193-485A-AAB0-3B83C3FCC14F}" type="slidenum">
              <a:rPr lang="en-US" smtClean="0"/>
              <a:t>‹Nº›</a:t>
            </a:fld>
            <a:endParaRPr lang="en-US"/>
          </a:p>
        </p:txBody>
      </p:sp>
    </p:spTree>
    <p:extLst>
      <p:ext uri="{BB962C8B-B14F-4D97-AF65-F5344CB8AC3E}">
        <p14:creationId xmlns:p14="http://schemas.microsoft.com/office/powerpoint/2010/main" val="2979177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7772046-FCC2-25BB-72DE-9C7BBE2339C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66A1B624-2073-3363-BF8B-92727E2CEF5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86BEFAE2-067F-55E6-B1A0-AC8E038A0D65}"/>
              </a:ext>
            </a:extLst>
          </p:cNvPr>
          <p:cNvSpPr>
            <a:spLocks noGrp="1"/>
          </p:cNvSpPr>
          <p:nvPr>
            <p:ph type="dt" sz="half" idx="10"/>
          </p:nvPr>
        </p:nvSpPr>
        <p:spPr/>
        <p:txBody>
          <a:bodyPr/>
          <a:lstStyle/>
          <a:p>
            <a:fld id="{EAA198E1-29E5-4466-B6F8-EF701BD0795F}" type="datetimeFigureOut">
              <a:rPr lang="en-US" smtClean="0"/>
              <a:t>10/6/2026</a:t>
            </a:fld>
            <a:endParaRPr lang="en-US"/>
          </a:p>
        </p:txBody>
      </p:sp>
      <p:sp>
        <p:nvSpPr>
          <p:cNvPr id="5" name="Marcador de pie de página 4">
            <a:extLst>
              <a:ext uri="{FF2B5EF4-FFF2-40B4-BE49-F238E27FC236}">
                <a16:creationId xmlns:a16="http://schemas.microsoft.com/office/drawing/2014/main" id="{EE143610-DBD0-F853-A286-5BC4163642F4}"/>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982CC3D3-00F5-6C5C-DBE3-FF041641D1BC}"/>
              </a:ext>
            </a:extLst>
          </p:cNvPr>
          <p:cNvSpPr>
            <a:spLocks noGrp="1"/>
          </p:cNvSpPr>
          <p:nvPr>
            <p:ph type="sldNum" sz="quarter" idx="12"/>
          </p:nvPr>
        </p:nvSpPr>
        <p:spPr/>
        <p:txBody>
          <a:bodyPr/>
          <a:lstStyle/>
          <a:p>
            <a:fld id="{4FC09B7B-1193-485A-AAB0-3B83C3FCC14F}" type="slidenum">
              <a:rPr lang="en-US" smtClean="0"/>
              <a:t>‹Nº›</a:t>
            </a:fld>
            <a:endParaRPr lang="en-US"/>
          </a:p>
        </p:txBody>
      </p:sp>
    </p:spTree>
    <p:extLst>
      <p:ext uri="{BB962C8B-B14F-4D97-AF65-F5344CB8AC3E}">
        <p14:creationId xmlns:p14="http://schemas.microsoft.com/office/powerpoint/2010/main" val="3114923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9656B1D-C22C-AB65-E636-23921F23AA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E1F0FEBD-4B6A-4249-5842-47CBCE89EA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8C2A6DE2-BA32-1DBC-BAF3-7D431E4BD7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AA198E1-29E5-4466-B6F8-EF701BD0795F}" type="datetimeFigureOut">
              <a:rPr lang="en-US" smtClean="0"/>
              <a:t>10/6/2026</a:t>
            </a:fld>
            <a:endParaRPr lang="en-US"/>
          </a:p>
        </p:txBody>
      </p:sp>
      <p:sp>
        <p:nvSpPr>
          <p:cNvPr id="5" name="Marcador de pie de página 4">
            <a:extLst>
              <a:ext uri="{FF2B5EF4-FFF2-40B4-BE49-F238E27FC236}">
                <a16:creationId xmlns:a16="http://schemas.microsoft.com/office/drawing/2014/main" id="{1D8A1C8E-57CA-B991-AADC-FE2B8C2422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Marcador de número de diapositiva 5">
            <a:extLst>
              <a:ext uri="{FF2B5EF4-FFF2-40B4-BE49-F238E27FC236}">
                <a16:creationId xmlns:a16="http://schemas.microsoft.com/office/drawing/2014/main" id="{9C66796B-C60E-16B5-7918-1D9E156392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FC09B7B-1193-485A-AAB0-3B83C3FCC14F}" type="slidenum">
              <a:rPr lang="en-US" smtClean="0"/>
              <a:t>‹Nº›</a:t>
            </a:fld>
            <a:endParaRPr lang="en-US"/>
          </a:p>
        </p:txBody>
      </p:sp>
    </p:spTree>
    <p:extLst>
      <p:ext uri="{BB962C8B-B14F-4D97-AF65-F5344CB8AC3E}">
        <p14:creationId xmlns:p14="http://schemas.microsoft.com/office/powerpoint/2010/main" val="2292522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stá usted dispuesto a ser pescador de hombres? | Estudio de La Atalaya">
            <a:extLst>
              <a:ext uri="{FF2B5EF4-FFF2-40B4-BE49-F238E27FC236}">
                <a16:creationId xmlns:a16="http://schemas.microsoft.com/office/drawing/2014/main" id="{C8984F26-FD73-ACB3-F720-C18CE298F067}"/>
              </a:ext>
            </a:extLst>
          </p:cNvPr>
          <p:cNvPicPr>
            <a:picLocks noChangeAspect="1" noChangeArrowheads="1"/>
          </p:cNvPicPr>
          <p:nvPr/>
        </p:nvPicPr>
        <p:blipFill>
          <a:blip r:embed="rId2">
            <a:alphaModFix amt="80000"/>
            <a:extLst>
              <a:ext uri="{28A0092B-C50C-407E-A947-70E740481C1C}">
                <a14:useLocalDpi xmlns:a14="http://schemas.microsoft.com/office/drawing/2010/main" val="0"/>
              </a:ext>
            </a:extLst>
          </a:blip>
          <a:srcRect r="9046"/>
          <a:stretch>
            <a:fillRect/>
          </a:stretch>
        </p:blipFill>
        <p:spPr bwMode="auto">
          <a:xfrm>
            <a:off x="-1" y="0"/>
            <a:ext cx="12214464"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Marcador de contenido 2">
            <a:extLst>
              <a:ext uri="{FF2B5EF4-FFF2-40B4-BE49-F238E27FC236}">
                <a16:creationId xmlns:a16="http://schemas.microsoft.com/office/drawing/2014/main" id="{5B09136F-372B-F46E-2987-26B6111FB81D}"/>
              </a:ext>
            </a:extLst>
          </p:cNvPr>
          <p:cNvSpPr>
            <a:spLocks noGrp="1"/>
          </p:cNvSpPr>
          <p:nvPr>
            <p:ph idx="1"/>
          </p:nvPr>
        </p:nvSpPr>
        <p:spPr>
          <a:xfrm>
            <a:off x="180975" y="4357207"/>
            <a:ext cx="10165218" cy="2588458"/>
          </a:xfrm>
        </p:spPr>
        <p:txBody>
          <a:bodyPr>
            <a:normAutofit/>
          </a:bodyPr>
          <a:lstStyle/>
          <a:p>
            <a:pPr marL="0" indent="0">
              <a:buNone/>
            </a:pPr>
            <a:r>
              <a:rPr lang="es-EC"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rPr>
              <a:t>LAS BARCAS </a:t>
            </a:r>
          </a:p>
          <a:p>
            <a:pPr marL="0" indent="0">
              <a:buNone/>
            </a:pPr>
            <a:r>
              <a:rPr lang="es-EC"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rPr>
              <a:t>DE GALILEA</a:t>
            </a:r>
            <a:endParaRPr lang="en-US" sz="6600" b="1" i="1" dirty="0">
              <a:ln w="28575">
                <a:solidFill>
                  <a:srgbClr val="0070C0"/>
                </a:solidFill>
              </a:ln>
              <a:solidFill>
                <a:schemeClr val="bg1"/>
              </a:solidFill>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2110763444"/>
      </p:ext>
    </p:extLst>
  </p:cSld>
  <p:clrMapOvr>
    <a:masterClrMapping/>
  </p:clrMapOvr>
  <mc:AlternateContent xmlns:mc="http://schemas.openxmlformats.org/markup-compatibility/2006" xmlns:p14="http://schemas.microsoft.com/office/powerpoint/2010/main">
    <mc:Choice Requires="p14">
      <p:transition spd="slow" p14:dur="27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STUDIO BÍBLICO DE APOCALIPSIS | Rev. José A. Soto Episodio 5">
            <a:extLst>
              <a:ext uri="{FF2B5EF4-FFF2-40B4-BE49-F238E27FC236}">
                <a16:creationId xmlns:a16="http://schemas.microsoft.com/office/drawing/2014/main" id="{7F8D74BC-782A-293B-3274-4E7C7B65C2D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esquinas redondeadas 3">
            <a:extLst>
              <a:ext uri="{FF2B5EF4-FFF2-40B4-BE49-F238E27FC236}">
                <a16:creationId xmlns:a16="http://schemas.microsoft.com/office/drawing/2014/main" id="{B17026D7-EFF0-33DD-2A04-DB6E3A6FC482}"/>
              </a:ext>
            </a:extLst>
          </p:cNvPr>
          <p:cNvSpPr/>
          <p:nvPr/>
        </p:nvSpPr>
        <p:spPr>
          <a:xfrm>
            <a:off x="4419600" y="5575735"/>
            <a:ext cx="3310759" cy="378373"/>
          </a:xfrm>
          <a:prstGeom prst="roundRect">
            <a:avLst/>
          </a:prstGeom>
          <a:solidFill>
            <a:schemeClr val="bg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3558456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outVertical)">
                                      <p:cBhvr>
                                        <p:cTn id="7" dur="4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3B8A773-D0CE-7136-EE01-311F26856EA1}"/>
              </a:ext>
            </a:extLst>
          </p:cNvPr>
          <p:cNvPicPr>
            <a:picLocks noChangeAspect="1"/>
          </p:cNvPicPr>
          <p:nvPr/>
        </p:nvPicPr>
        <p:blipFill>
          <a:blip r:embed="rId2">
            <a:extLst>
              <a:ext uri="{28A0092B-C50C-407E-A947-70E740481C1C}">
                <a14:useLocalDpi xmlns:a14="http://schemas.microsoft.com/office/drawing/2010/main" val="0"/>
              </a:ext>
            </a:extLst>
          </a:blip>
          <a:srcRect l="15208" r="25444" b="-2"/>
          <a:stretch>
            <a:fillRect/>
          </a:stretch>
        </p:blipFill>
        <p:spPr>
          <a:xfrm>
            <a:off x="-60959"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Marcador de contenido 2">
            <a:extLst>
              <a:ext uri="{FF2B5EF4-FFF2-40B4-BE49-F238E27FC236}">
                <a16:creationId xmlns:a16="http://schemas.microsoft.com/office/drawing/2014/main" id="{E19B26EA-0B39-FD91-0670-C7CA71435DB0}"/>
              </a:ext>
            </a:extLst>
          </p:cNvPr>
          <p:cNvSpPr>
            <a:spLocks noGrp="1"/>
          </p:cNvSpPr>
          <p:nvPr>
            <p:ph idx="1"/>
          </p:nvPr>
        </p:nvSpPr>
        <p:spPr>
          <a:xfrm>
            <a:off x="6035040" y="119818"/>
            <a:ext cx="5984590" cy="6514312"/>
          </a:xfrm>
          <a:effectLst>
            <a:outerShdw blurRad="50800" dist="38100" algn="l" rotWithShape="0">
              <a:prstClr val="black">
                <a:alpha val="40000"/>
              </a:prstClr>
            </a:outerShdw>
          </a:effectLst>
        </p:spPr>
        <p:txBody>
          <a:bodyPr>
            <a:normAutofit/>
          </a:bodyPr>
          <a:lstStyle/>
          <a:p>
            <a:pPr marL="0" indent="0">
              <a:buNone/>
            </a:pPr>
            <a:endParaRPr lang="en-US" i="1" dirty="0">
              <a:effectLst>
                <a:outerShdw blurRad="38100" dist="38100" dir="2700000" algn="tl">
                  <a:srgbClr val="000000">
                    <a:alpha val="43137"/>
                  </a:srgbClr>
                </a:outerShdw>
              </a:effectLst>
              <a:latin typeface="Maiandra GD" panose="020E0502030308020204" pitchFamily="34" charset="0"/>
            </a:endParaRPr>
          </a:p>
        </p:txBody>
      </p:sp>
      <p:sp>
        <p:nvSpPr>
          <p:cNvPr id="4" name="Rectángulo 3">
            <a:extLst>
              <a:ext uri="{FF2B5EF4-FFF2-40B4-BE49-F238E27FC236}">
                <a16:creationId xmlns:a16="http://schemas.microsoft.com/office/drawing/2014/main" id="{5C6F977A-34AB-1C15-94F0-C61791B31D5C}"/>
              </a:ext>
            </a:extLst>
          </p:cNvPr>
          <p:cNvSpPr/>
          <p:nvPr/>
        </p:nvSpPr>
        <p:spPr>
          <a:xfrm>
            <a:off x="6146449" y="119818"/>
            <a:ext cx="5984590" cy="651431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s-EC" sz="2800" b="1" dirty="0">
                <a:ln>
                  <a:solidFill>
                    <a:srgbClr val="006600"/>
                  </a:solidFill>
                </a:ln>
                <a:solidFill>
                  <a:schemeClr val="accent3">
                    <a:lumMod val="60000"/>
                    <a:lumOff val="40000"/>
                  </a:schemeClr>
                </a:solidFill>
                <a:effectLst>
                  <a:outerShdw blurRad="38100" dist="38100" dir="2700000" algn="tl">
                    <a:srgbClr val="000000">
                      <a:alpha val="43137"/>
                    </a:srgbClr>
                  </a:outerShdw>
                </a:effectLst>
                <a:latin typeface="Maiandra GD" panose="020E0502030308020204" pitchFamily="34" charset="0"/>
              </a:rPr>
              <a:t>El ángel con el librito </a:t>
            </a:r>
            <a:r>
              <a:rPr lang="es-EC" sz="2800" b="1" dirty="0">
                <a:effectLst>
                  <a:outerShdw blurRad="38100" dist="38100" dir="2700000" algn="tl">
                    <a:srgbClr val="000000">
                      <a:alpha val="43137"/>
                    </a:srgbClr>
                  </a:outerShdw>
                </a:effectLst>
                <a:latin typeface="Maiandra GD" panose="020E0502030308020204" pitchFamily="34" charset="0"/>
              </a:rPr>
              <a:t>(</a:t>
            </a:r>
            <a:r>
              <a:rPr lang="es-EC" sz="28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Ap.10:1-11</a:t>
            </a:r>
            <a:r>
              <a:rPr lang="es-EC" sz="2800" b="1" dirty="0">
                <a:effectLst>
                  <a:outerShdw blurRad="38100" dist="38100" dir="2700000" algn="tl">
                    <a:srgbClr val="000000">
                      <a:alpha val="43137"/>
                    </a:srgbClr>
                  </a:outerShdw>
                </a:effectLst>
                <a:latin typeface="Maiandra GD" panose="020E0502030308020204" pitchFamily="34" charset="0"/>
              </a:rPr>
              <a:t>)</a:t>
            </a:r>
          </a:p>
          <a:p>
            <a:r>
              <a:rPr lang="es-EC" sz="2400" b="1" i="1" dirty="0">
                <a:effectLst>
                  <a:outerShdw blurRad="38100" dist="38100" dir="2700000" algn="tl">
                    <a:srgbClr val="000000">
                      <a:alpha val="43137"/>
                    </a:srgbClr>
                  </a:outerShdw>
                </a:effectLst>
                <a:latin typeface="Maiandra GD" panose="020E0502030308020204" pitchFamily="34" charset="0"/>
              </a:rPr>
              <a:t>“Vi…”</a:t>
            </a:r>
            <a:r>
              <a:rPr lang="es-EC" sz="2400" dirty="0">
                <a:effectLst>
                  <a:outerShdw blurRad="38100" dist="38100" dir="2700000" algn="tl">
                    <a:srgbClr val="000000">
                      <a:alpha val="43137"/>
                    </a:srgbClr>
                  </a:outerShdw>
                </a:effectLst>
                <a:latin typeface="Maiandra GD" panose="020E0502030308020204" pitchFamily="34" charset="0"/>
              </a:rPr>
              <a:t>. Es una palabra frecuente en el libro, que nos recuerda que el apóstol es comunicador de las visiones que el Señor le dio, tocante a los últimos tiempos. </a:t>
            </a:r>
          </a:p>
          <a:p>
            <a:r>
              <a:rPr lang="es-EC" sz="2400" dirty="0">
                <a:effectLst>
                  <a:outerShdw blurRad="38100" dist="38100" dir="2700000" algn="tl">
                    <a:srgbClr val="000000">
                      <a:alpha val="43137"/>
                    </a:srgbClr>
                  </a:outerShdw>
                </a:effectLst>
                <a:latin typeface="Maiandra GD" panose="020E0502030308020204" pitchFamily="34" charset="0"/>
              </a:rPr>
              <a:t>Ahora es </a:t>
            </a:r>
            <a:r>
              <a:rPr lang="es-EC" sz="2400" i="1" dirty="0">
                <a:effectLst>
                  <a:outerShdw blurRad="38100" dist="38100" dir="2700000" algn="tl">
                    <a:srgbClr val="000000">
                      <a:alpha val="43137"/>
                    </a:srgbClr>
                  </a:outerShdw>
                </a:effectLst>
                <a:latin typeface="Maiandra GD" panose="020E0502030308020204" pitchFamily="34" charset="0"/>
              </a:rPr>
              <a:t>“otro ángel fuerte”</a:t>
            </a:r>
            <a:r>
              <a:rPr lang="es-EC" sz="2400" dirty="0">
                <a:effectLst>
                  <a:outerShdw blurRad="38100" dist="38100" dir="2700000" algn="tl">
                    <a:srgbClr val="000000">
                      <a:alpha val="43137"/>
                    </a:srgbClr>
                  </a:outerShdw>
                </a:effectLst>
                <a:latin typeface="Maiandra GD" panose="020E0502030308020204" pitchFamily="34" charset="0"/>
              </a:rPr>
              <a:t>; la palabra que se traduce </a:t>
            </a:r>
            <a:r>
              <a:rPr lang="es-EC" sz="2400" i="1" dirty="0">
                <a:effectLst>
                  <a:outerShdw blurRad="38100" dist="38100" dir="2700000" algn="tl">
                    <a:srgbClr val="000000">
                      <a:alpha val="43137"/>
                    </a:srgbClr>
                  </a:outerShdw>
                </a:effectLst>
                <a:latin typeface="Maiandra GD" panose="020E0502030308020204" pitchFamily="34" charset="0"/>
              </a:rPr>
              <a:t>“otro”</a:t>
            </a:r>
            <a:r>
              <a:rPr lang="es-EC" sz="2400" dirty="0">
                <a:effectLst>
                  <a:outerShdw blurRad="38100" dist="38100" dir="2700000" algn="tl">
                    <a:srgbClr val="000000">
                      <a:alpha val="43137"/>
                    </a:srgbClr>
                  </a:outerShdw>
                </a:effectLst>
                <a:latin typeface="Maiandra GD" panose="020E0502030308020204" pitchFamily="34" charset="0"/>
              </a:rPr>
              <a:t> nos permite entender que es uno como el de </a:t>
            </a:r>
            <a:r>
              <a:rPr lang="es-EC" sz="24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5:2</a:t>
            </a:r>
            <a:r>
              <a:rPr lang="es-EC" sz="2400" b="1" dirty="0">
                <a:effectLst>
                  <a:outerShdw blurRad="38100" dist="38100" dir="2700000" algn="tl">
                    <a:srgbClr val="000000">
                      <a:alpha val="43137"/>
                    </a:srgbClr>
                  </a:outerShdw>
                </a:effectLst>
                <a:latin typeface="Maiandra GD" panose="020E0502030308020204" pitchFamily="34" charset="0"/>
              </a:rPr>
              <a:t>. </a:t>
            </a:r>
            <a:r>
              <a:rPr lang="es-EC" sz="2400" dirty="0">
                <a:effectLst>
                  <a:outerShdw blurRad="38100" dist="38100" dir="2700000" algn="tl">
                    <a:srgbClr val="000000">
                      <a:alpha val="43137"/>
                    </a:srgbClr>
                  </a:outerShdw>
                </a:effectLst>
                <a:latin typeface="Maiandra GD" panose="020E0502030308020204" pitchFamily="34" charset="0"/>
              </a:rPr>
              <a:t>No obstante, como veremos, éste es descrito con prolijidad como un ángel de gran gloria: llega desde el cielo, envuelto en una nube, su rostro resplandece como el sol, sus pies parecen columnas de fuego; el un pie sobre el mar y el otro sobre la tierra nos habla de la amplitud de su autoridad, manifiesta también en la potencia de su voz (</a:t>
            </a:r>
            <a:r>
              <a:rPr lang="es-EC" sz="24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v.3</a:t>
            </a:r>
            <a:r>
              <a:rPr lang="es-EC" sz="2400" dirty="0">
                <a:effectLst>
                  <a:outerShdw blurRad="38100" dist="38100" dir="2700000" algn="tl">
                    <a:srgbClr val="000000">
                      <a:alpha val="43137"/>
                    </a:srgbClr>
                  </a:outerShdw>
                </a:effectLst>
                <a:latin typeface="Maiandra GD" panose="020E0502030308020204" pitchFamily="34" charset="0"/>
              </a:rPr>
              <a:t>).</a:t>
            </a:r>
            <a:endParaRPr lang="en-US" sz="2400" i="1" dirty="0">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39512169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3)">
                                      <p:cBhvr>
                                        <p:cTn id="7" dur="3250"/>
                                        <p:tgtEl>
                                          <p:spTgt spid="5"/>
                                        </p:tgtEl>
                                      </p:cBhvr>
                                    </p:animEffect>
                                  </p:childTnLst>
                                </p:cTn>
                              </p:par>
                              <p:par>
                                <p:cTn id="8" presetID="16" presetClass="entr" presetSubtype="37" fill="hold" nodeType="withEffect" nodePh="1">
                                  <p:stCondLst>
                                    <p:cond delay="0"/>
                                  </p:stCondLst>
                                  <p:endCondLst>
                                    <p:cond evt="begin" delay="0">
                                      <p:tn val="8"/>
                                    </p:cond>
                                  </p:end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barn(outVertical)">
                                      <p:cBhvr>
                                        <p:cTn id="10" dur="175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1000" fill="hold"/>
                                        <p:tgtEl>
                                          <p:spTgt spid="4">
                                            <p:txEl>
                                              <p:pRg st="0" end="0"/>
                                            </p:txEl>
                                          </p:spTgt>
                                        </p:tgtEl>
                                        <p:attrNameLst>
                                          <p:attrName>ppt_w</p:attrName>
                                        </p:attrNameLst>
                                      </p:cBhvr>
                                      <p:tavLst>
                                        <p:tav tm="0">
                                          <p:val>
                                            <p:strVal val="#ppt_w*0.70"/>
                                          </p:val>
                                        </p:tav>
                                        <p:tav tm="100000">
                                          <p:val>
                                            <p:strVal val="#ppt_w"/>
                                          </p:val>
                                        </p:tav>
                                      </p:tavLst>
                                    </p:anim>
                                    <p:anim calcmode="lin" valueType="num">
                                      <p:cBhvr>
                                        <p:cTn id="16"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7" dur="10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circle(in)">
                                      <p:cBhvr>
                                        <p:cTn id="22" dur="20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wipe(up)">
                                      <p:cBhvr>
                                        <p:cTn id="27" dur="275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22377039-4B23-2A0A-3CF1-A89323A0289B}"/>
              </a:ext>
            </a:extLst>
          </p:cNvPr>
          <p:cNvSpPr>
            <a:spLocks noGrp="1"/>
          </p:cNvSpPr>
          <p:nvPr>
            <p:ph idx="1"/>
          </p:nvPr>
        </p:nvSpPr>
        <p:spPr>
          <a:xfrm>
            <a:off x="157654" y="182880"/>
            <a:ext cx="6739707" cy="6482781"/>
          </a:xfrm>
        </p:spPr>
        <p:txBody>
          <a:bodyPr>
            <a:noAutofit/>
          </a:bodyPr>
          <a:lstStyle/>
          <a:p>
            <a:pPr marL="0" indent="0">
              <a:buNone/>
            </a:pPr>
            <a:r>
              <a:rPr lang="es-EC" sz="2600" dirty="0">
                <a:effectLst>
                  <a:outerShdw blurRad="38100" dist="38100" dir="2700000" algn="tl">
                    <a:srgbClr val="000000">
                      <a:alpha val="43137"/>
                    </a:srgbClr>
                  </a:outerShdw>
                </a:effectLst>
                <a:latin typeface="Maiandra GD" panose="020E0502030308020204" pitchFamily="34" charset="0"/>
              </a:rPr>
              <a:t>El arco iris sobre su cabeza lo presenta como un mensajero del Dios del pacto: En medio del juicio, Su fidelidad se mantiene firme. En el resonar de su voz como un rugido de león, hay respuestas resonantes de 7 voces tronantes cuyo mensaje Juan entiende y se apresta a escribir, pero una voz del cielo le ordenó: </a:t>
            </a:r>
            <a:r>
              <a:rPr lang="es-EC" sz="2600" i="1" dirty="0">
                <a:effectLst>
                  <a:outerShdw blurRad="38100" dist="38100" dir="2700000" algn="tl">
                    <a:srgbClr val="000000">
                      <a:alpha val="43137"/>
                    </a:srgbClr>
                  </a:outerShdw>
                </a:effectLst>
                <a:latin typeface="Maiandra GD" panose="020E0502030308020204" pitchFamily="34" charset="0"/>
              </a:rPr>
              <a:t>“Sella las cosas que los 7 truenos han dicho, y no las escribas.” </a:t>
            </a:r>
          </a:p>
          <a:p>
            <a:pPr marL="0" indent="0">
              <a:buNone/>
            </a:pPr>
            <a:r>
              <a:rPr lang="es-EC" sz="2600" dirty="0">
                <a:effectLst>
                  <a:outerShdw blurRad="38100" dist="38100" dir="2700000" algn="tl">
                    <a:srgbClr val="000000">
                      <a:alpha val="43137"/>
                    </a:srgbClr>
                  </a:outerShdw>
                </a:effectLst>
                <a:latin typeface="Maiandra GD" panose="020E0502030308020204" pitchFamily="34" charset="0"/>
              </a:rPr>
              <a:t>¿De qué naturaleza fueron esas palabras? No tenemos cómo saberlo, ni perderemos el tiempo en conjeturas; pero no podemos evitar evocar la antigua máxima: </a:t>
            </a:r>
            <a:r>
              <a:rPr lang="es-EC" sz="2600" i="1" dirty="0">
                <a:effectLst>
                  <a:outerShdw blurRad="38100" dist="38100" dir="2700000" algn="tl">
                    <a:srgbClr val="000000">
                      <a:alpha val="43137"/>
                    </a:srgbClr>
                  </a:outerShdw>
                </a:effectLst>
                <a:latin typeface="Maiandra GD" panose="020E0502030308020204" pitchFamily="34" charset="0"/>
              </a:rPr>
              <a:t>"Las cosas secretas pertenecen a Jehová nuestro Dios; mas las reveladas son para nosotros y para nuestros hijos para siempre, para que cumplamos todas las palabras de esta ley."  </a:t>
            </a:r>
            <a:r>
              <a:rPr lang="es-EC" sz="2600" dirty="0">
                <a:effectLst>
                  <a:outerShdw blurRad="38100" dist="38100" dir="2700000" algn="tl">
                    <a:srgbClr val="000000">
                      <a:alpha val="43137"/>
                    </a:srgbClr>
                  </a:outerShdw>
                </a:effectLst>
                <a:latin typeface="Maiandra GD" panose="020E0502030308020204" pitchFamily="34" charset="0"/>
              </a:rPr>
              <a:t>(</a:t>
            </a:r>
            <a:r>
              <a:rPr lang="es-EC" sz="26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Dt.29:29</a:t>
            </a:r>
            <a:r>
              <a:rPr lang="es-EC" sz="2600" dirty="0">
                <a:effectLst>
                  <a:outerShdw blurRad="38100" dist="38100" dir="2700000" algn="tl">
                    <a:srgbClr val="000000">
                      <a:alpha val="43137"/>
                    </a:srgbClr>
                  </a:outerShdw>
                </a:effectLst>
                <a:latin typeface="Maiandra GD" panose="020E0502030308020204" pitchFamily="34" charset="0"/>
              </a:rPr>
              <a:t>). </a:t>
            </a:r>
            <a:endParaRPr lang="en-US" sz="2600" i="1" dirty="0">
              <a:effectLst>
                <a:outerShdw blurRad="38100" dist="38100" dir="2700000" algn="tl">
                  <a:srgbClr val="000000">
                    <a:alpha val="43137"/>
                  </a:srgbClr>
                </a:outerShdw>
              </a:effectLst>
              <a:latin typeface="Maiandra GD" panose="020E0502030308020204" pitchFamily="34" charset="0"/>
            </a:endParaRPr>
          </a:p>
        </p:txBody>
      </p:sp>
      <p:pic>
        <p:nvPicPr>
          <p:cNvPr id="5" name="Imagen 4">
            <a:extLst>
              <a:ext uri="{FF2B5EF4-FFF2-40B4-BE49-F238E27FC236}">
                <a16:creationId xmlns:a16="http://schemas.microsoft.com/office/drawing/2014/main" id="{6D1D109E-E9D7-D622-9E38-32A804E5A9A6}"/>
              </a:ext>
            </a:extLst>
          </p:cNvPr>
          <p:cNvPicPr>
            <a:picLocks noChangeAspect="1"/>
          </p:cNvPicPr>
          <p:nvPr/>
        </p:nvPicPr>
        <p:blipFill>
          <a:blip r:embed="rId2">
            <a:extLst>
              <a:ext uri="{28A0092B-C50C-407E-A947-70E740481C1C}">
                <a14:useLocalDpi xmlns:a14="http://schemas.microsoft.com/office/drawing/2010/main" val="0"/>
              </a:ext>
            </a:extLst>
          </a:blip>
          <a:srcRect l="21956" r="23486" b="1"/>
          <a:stretch>
            <a:fillRect/>
          </a:stretch>
        </p:blipFill>
        <p:spPr>
          <a:xfrm>
            <a:off x="6540079" y="10"/>
            <a:ext cx="5651921"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80257312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out)">
                                      <p:cBhvr>
                                        <p:cTn id="7" dur="275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2"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heel(2)">
                                      <p:cBhvr>
                                        <p:cTn id="15"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Marcador de contenido 4">
            <a:extLst>
              <a:ext uri="{FF2B5EF4-FFF2-40B4-BE49-F238E27FC236}">
                <a16:creationId xmlns:a16="http://schemas.microsoft.com/office/drawing/2014/main" id="{C5E567D3-4A1C-65B8-E36E-EBDEF58E43E2}"/>
              </a:ext>
            </a:extLst>
          </p:cNvPr>
          <p:cNvPicPr>
            <a:picLocks noChangeAspect="1"/>
          </p:cNvPicPr>
          <p:nvPr/>
        </p:nvPicPr>
        <p:blipFill>
          <a:blip r:embed="rId2">
            <a:extLst>
              <a:ext uri="{BEBA8EAE-BF5A-486C-A8C5-ECC9F3942E4B}">
                <a14:imgProps xmlns:a14="http://schemas.microsoft.com/office/drawing/2010/main">
                  <a14:imgLayer r:embed="rId3">
                    <a14:imgEffect>
                      <a14:artisticGlowDiffused/>
                    </a14:imgEffect>
                  </a14:imgLayer>
                </a14:imgProps>
              </a:ext>
              <a:ext uri="{28A0092B-C50C-407E-A947-70E740481C1C}">
                <a14:useLocalDpi xmlns:a14="http://schemas.microsoft.com/office/drawing/2010/main" val="0"/>
              </a:ext>
            </a:extLst>
          </a:blip>
          <a:srcRect l="4554" r="6971" b="1"/>
          <a:stretch>
            <a:fillRect/>
          </a:stretch>
        </p:blipFill>
        <p:spPr>
          <a:xfrm>
            <a:off x="0" y="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FE324440-3937-6D82-9E98-F241AE8B9DE3}"/>
              </a:ext>
            </a:extLst>
          </p:cNvPr>
          <p:cNvSpPr>
            <a:spLocks noGrp="1"/>
          </p:cNvSpPr>
          <p:nvPr>
            <p:ph idx="1"/>
          </p:nvPr>
        </p:nvSpPr>
        <p:spPr>
          <a:xfrm>
            <a:off x="5022021" y="170268"/>
            <a:ext cx="7066977" cy="6571067"/>
          </a:xfrm>
        </p:spPr>
        <p:txBody>
          <a:bodyPr>
            <a:noAutofit/>
          </a:bodyPr>
          <a:lstStyle/>
          <a:p>
            <a:pPr marL="0" indent="0">
              <a:buNone/>
            </a:pPr>
            <a:r>
              <a:rPr lang="es-EC" sz="2400" b="1" dirty="0">
                <a:effectLst>
                  <a:outerShdw blurRad="38100" dist="38100" dir="2700000" algn="tl">
                    <a:srgbClr val="000000">
                      <a:alpha val="43137"/>
                    </a:srgbClr>
                  </a:outerShdw>
                </a:effectLst>
                <a:latin typeface="Maiandra GD" panose="020E0502030308020204" pitchFamily="34" charset="0"/>
              </a:rPr>
              <a:t>La atención de Juan se enfoca ahora sobre aquel ángel fuerte, que levanta solemnemente su mano al cielo para jurar </a:t>
            </a:r>
            <a:r>
              <a:rPr lang="es-EC" sz="2400" b="1" i="1" dirty="0">
                <a:effectLst>
                  <a:outerShdw blurRad="38100" dist="38100" dir="2700000" algn="tl">
                    <a:srgbClr val="000000">
                      <a:alpha val="43137"/>
                    </a:srgbClr>
                  </a:outerShdw>
                </a:effectLst>
                <a:latin typeface="Maiandra GD" panose="020E0502030308020204" pitchFamily="34" charset="0"/>
              </a:rPr>
              <a:t>“por el que vive por los siglos de los siglos, que creó el cielo y las cosas que están en él, y la tierra y las cosas que están en ella, y el mar y las cosas que están en él…”</a:t>
            </a:r>
            <a:r>
              <a:rPr lang="es-EC" sz="2400" b="1" dirty="0">
                <a:effectLst>
                  <a:outerShdw blurRad="38100" dist="38100" dir="2700000" algn="tl">
                    <a:srgbClr val="000000">
                      <a:alpha val="43137"/>
                    </a:srgbClr>
                  </a:outerShdw>
                </a:effectLst>
                <a:latin typeface="Maiandra GD" panose="020E0502030308020204" pitchFamily="34" charset="0"/>
              </a:rPr>
              <a:t>.</a:t>
            </a:r>
          </a:p>
          <a:p>
            <a:pPr marL="0" indent="0">
              <a:buNone/>
            </a:pPr>
            <a:r>
              <a:rPr lang="es-EC" sz="2400" b="1" dirty="0">
                <a:effectLst>
                  <a:outerShdw blurRad="38100" dist="38100" dir="2700000" algn="tl">
                    <a:srgbClr val="000000">
                      <a:alpha val="43137"/>
                    </a:srgbClr>
                  </a:outerShdw>
                </a:effectLst>
                <a:latin typeface="Maiandra GD" panose="020E0502030308020204" pitchFamily="34" charset="0"/>
              </a:rPr>
              <a:t> Estas palabras del ángel guardan relación con </a:t>
            </a:r>
            <a:r>
              <a:rPr lang="es-EC" sz="2400" b="1" i="1" dirty="0">
                <a:effectLst>
                  <a:outerShdw blurRad="38100" dist="38100" dir="2700000" algn="tl">
                    <a:srgbClr val="000000">
                      <a:alpha val="43137"/>
                    </a:srgbClr>
                  </a:outerShdw>
                </a:effectLst>
                <a:latin typeface="Maiandra GD" panose="020E0502030308020204" pitchFamily="34" charset="0"/>
              </a:rPr>
              <a:t>“su pie derecho sobre el mar, y el izquierdo sobre la tierra” </a:t>
            </a:r>
            <a:r>
              <a:rPr lang="es-EC" sz="2400" b="1" dirty="0">
                <a:effectLst>
                  <a:outerShdw blurRad="38100" dist="38100" dir="2700000" algn="tl">
                    <a:srgbClr val="000000">
                      <a:alpha val="43137"/>
                    </a:srgbClr>
                  </a:outerShdw>
                </a:effectLst>
                <a:latin typeface="Maiandra GD" panose="020E0502030308020204" pitchFamily="34" charset="0"/>
              </a:rPr>
              <a:t>(</a:t>
            </a:r>
            <a:r>
              <a:rPr lang="es-EC" sz="24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v.2</a:t>
            </a:r>
            <a:r>
              <a:rPr lang="es-EC" sz="2400" b="1" dirty="0">
                <a:effectLst>
                  <a:outerShdw blurRad="38100" dist="38100" dir="2700000" algn="tl">
                    <a:srgbClr val="000000">
                      <a:alpha val="43137"/>
                    </a:srgbClr>
                  </a:outerShdw>
                </a:effectLst>
                <a:latin typeface="Maiandra GD" panose="020E0502030308020204" pitchFamily="34" charset="0"/>
              </a:rPr>
              <a:t>); su potente voz es dirigida a toda la creación de Dios para anunciarle que </a:t>
            </a:r>
            <a:r>
              <a:rPr lang="es-EC" sz="2400" b="1" i="1" dirty="0">
                <a:effectLst>
                  <a:outerShdw blurRad="38100" dist="38100" dir="2700000" algn="tl">
                    <a:srgbClr val="000000">
                      <a:alpha val="43137"/>
                    </a:srgbClr>
                  </a:outerShdw>
                </a:effectLst>
                <a:latin typeface="Maiandra GD" panose="020E0502030308020204" pitchFamily="34" charset="0"/>
              </a:rPr>
              <a:t>“el tiempo no será mas” </a:t>
            </a:r>
            <a:r>
              <a:rPr lang="es-EC" sz="2400" b="1" dirty="0">
                <a:effectLst>
                  <a:outerShdw blurRad="38100" dist="38100" dir="2700000" algn="tl">
                    <a:srgbClr val="000000">
                      <a:alpha val="43137"/>
                    </a:srgbClr>
                  </a:outerShdw>
                </a:effectLst>
                <a:latin typeface="Maiandra GD" panose="020E0502030308020204" pitchFamily="34" charset="0"/>
              </a:rPr>
              <a:t>(</a:t>
            </a:r>
            <a:r>
              <a:rPr lang="es-EC" sz="24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v.6</a:t>
            </a:r>
            <a:r>
              <a:rPr lang="es-EC" sz="2400" b="1" dirty="0">
                <a:effectLst>
                  <a:outerShdw blurRad="38100" dist="38100" dir="2700000" algn="tl">
                    <a:srgbClr val="000000">
                      <a:alpha val="43137"/>
                    </a:srgbClr>
                  </a:outerShdw>
                </a:effectLst>
                <a:latin typeface="Maiandra GD" panose="020E0502030308020204" pitchFamily="34" charset="0"/>
              </a:rPr>
              <a:t>), y que varias versiones modernas nos lo aclaran, traduciendo: </a:t>
            </a:r>
            <a:r>
              <a:rPr lang="es-EC" sz="2400" b="1" i="1" dirty="0">
                <a:effectLst>
                  <a:outerShdw blurRad="38100" dist="38100" dir="2700000" algn="tl">
                    <a:srgbClr val="000000">
                      <a:alpha val="43137"/>
                    </a:srgbClr>
                  </a:outerShdw>
                </a:effectLst>
                <a:latin typeface="Maiandra GD" panose="020E0502030308020204" pitchFamily="34" charset="0"/>
              </a:rPr>
              <a:t>“ya no habrá dilación” </a:t>
            </a:r>
            <a:r>
              <a:rPr lang="es-EC" sz="2400" b="1" dirty="0">
                <a:effectLst>
                  <a:outerShdw blurRad="38100" dist="38100" dir="2700000" algn="tl">
                    <a:srgbClr val="000000">
                      <a:alpha val="43137"/>
                    </a:srgbClr>
                  </a:outerShdw>
                </a:effectLst>
                <a:latin typeface="Maiandra GD" panose="020E0502030308020204" pitchFamily="34" charset="0"/>
              </a:rPr>
              <a:t>(LBLA); </a:t>
            </a:r>
            <a:r>
              <a:rPr lang="es-EC" sz="2400" b="1" i="1" dirty="0">
                <a:effectLst>
                  <a:outerShdw blurRad="38100" dist="38100" dir="2700000" algn="tl">
                    <a:srgbClr val="000000">
                      <a:alpha val="43137"/>
                    </a:srgbClr>
                  </a:outerShdw>
                </a:effectLst>
                <a:latin typeface="Maiandra GD" panose="020E0502030308020204" pitchFamily="34" charset="0"/>
              </a:rPr>
              <a:t>“ya no habrá más demora” </a:t>
            </a:r>
            <a:r>
              <a:rPr lang="es-EC" sz="2400" b="1" dirty="0">
                <a:effectLst>
                  <a:outerShdw blurRad="38100" dist="38100" dir="2700000" algn="tl">
                    <a:srgbClr val="000000">
                      <a:alpha val="43137"/>
                    </a:srgbClr>
                  </a:outerShdw>
                </a:effectLst>
                <a:latin typeface="Maiandra GD" panose="020E0502030308020204" pitchFamily="34" charset="0"/>
              </a:rPr>
              <a:t>(NTV); </a:t>
            </a:r>
            <a:r>
              <a:rPr lang="es-EC" sz="2400" b="1" i="1" dirty="0">
                <a:effectLst>
                  <a:outerShdw blurRad="38100" dist="38100" dir="2700000" algn="tl">
                    <a:srgbClr val="000000">
                      <a:alpha val="43137"/>
                    </a:srgbClr>
                  </a:outerShdw>
                </a:effectLst>
                <a:latin typeface="Maiandra GD" panose="020E0502030308020204" pitchFamily="34" charset="0"/>
              </a:rPr>
              <a:t>“el plazo se ha cumplido” </a:t>
            </a:r>
            <a:r>
              <a:rPr lang="es-EC" sz="2400" b="1" dirty="0">
                <a:effectLst>
                  <a:outerShdw blurRad="38100" dist="38100" dir="2700000" algn="tl">
                    <a:srgbClr val="000000">
                      <a:alpha val="43137"/>
                    </a:srgbClr>
                  </a:outerShdw>
                </a:effectLst>
                <a:latin typeface="Maiandra GD" panose="020E0502030308020204" pitchFamily="34" charset="0"/>
              </a:rPr>
              <a:t>(BLP); </a:t>
            </a:r>
            <a:r>
              <a:rPr lang="es-EC" sz="2400" b="1" i="1" dirty="0">
                <a:effectLst>
                  <a:outerShdw blurRad="38100" dist="38100" dir="2700000" algn="tl">
                    <a:srgbClr val="000000">
                      <a:alpha val="43137"/>
                    </a:srgbClr>
                  </a:outerShdw>
                </a:effectLst>
                <a:latin typeface="Maiandra GD" panose="020E0502030308020204" pitchFamily="34" charset="0"/>
              </a:rPr>
              <a:t>“¡Se acabó el tiempo!” </a:t>
            </a:r>
            <a:r>
              <a:rPr lang="es-EC" sz="2400" b="1" dirty="0">
                <a:effectLst>
                  <a:outerShdw blurRad="38100" dist="38100" dir="2700000" algn="tl">
                    <a:srgbClr val="000000">
                      <a:alpha val="43137"/>
                    </a:srgbClr>
                  </a:outerShdw>
                </a:effectLst>
                <a:latin typeface="Maiandra GD" panose="020E0502030308020204" pitchFamily="34" charset="0"/>
              </a:rPr>
              <a:t>(RVC). Esto es confirmado por el anuncio de que cuando el séptimo ángel toque la trompeta que falta de sonar, </a:t>
            </a:r>
            <a:r>
              <a:rPr lang="es-EC" sz="2400" b="1" i="1" dirty="0">
                <a:effectLst>
                  <a:outerShdw blurRad="38100" dist="38100" dir="2700000" algn="tl">
                    <a:srgbClr val="000000">
                      <a:alpha val="43137"/>
                    </a:srgbClr>
                  </a:outerShdw>
                </a:effectLst>
                <a:latin typeface="Maiandra GD" panose="020E0502030308020204" pitchFamily="34" charset="0"/>
              </a:rPr>
              <a:t>“el misterio de Dios se consumará, como Él lo anunció a Sus siervos los profetas”</a:t>
            </a:r>
            <a:r>
              <a:rPr lang="es-EC" sz="2400" b="1" dirty="0">
                <a:effectLst>
                  <a:outerShdw blurRad="38100" dist="38100" dir="2700000" algn="tl">
                    <a:srgbClr val="000000">
                      <a:alpha val="43137"/>
                    </a:srgbClr>
                  </a:outerShdw>
                </a:effectLst>
                <a:latin typeface="Maiandra GD" panose="020E0502030308020204" pitchFamily="34" charset="0"/>
              </a:rPr>
              <a:t> (</a:t>
            </a:r>
            <a:r>
              <a:rPr lang="es-EC" sz="2400" b="1" dirty="0">
                <a:solidFill>
                  <a:srgbClr val="0000FF"/>
                </a:solidFill>
                <a:effectLst>
                  <a:outerShdw blurRad="38100" dist="38100" dir="2700000" algn="tl">
                    <a:srgbClr val="000000">
                      <a:alpha val="43137"/>
                    </a:srgbClr>
                  </a:outerShdw>
                </a:effectLst>
                <a:latin typeface="Maiandra GD" panose="020E0502030308020204" pitchFamily="34" charset="0"/>
              </a:rPr>
              <a:t>Dn.12:7</a:t>
            </a:r>
            <a:r>
              <a:rPr lang="es-EC" sz="2400" b="1" dirty="0">
                <a:effectLst>
                  <a:outerShdw blurRad="38100" dist="38100" dir="2700000" algn="tl">
                    <a:srgbClr val="000000">
                      <a:alpha val="43137"/>
                    </a:srgbClr>
                  </a:outerShdw>
                </a:effectLst>
                <a:latin typeface="Maiandra GD" panose="020E0502030308020204" pitchFamily="34" charset="0"/>
              </a:rPr>
              <a:t>)</a:t>
            </a:r>
            <a:r>
              <a:rPr lang="es-EC" sz="2400" b="1" dirty="0">
                <a:solidFill>
                  <a:srgbClr val="0000FF"/>
                </a:solidFill>
                <a:effectLst>
                  <a:outerShdw blurRad="38100" dist="38100" dir="2700000" algn="tl">
                    <a:srgbClr val="000000">
                      <a:alpha val="43137"/>
                    </a:srgbClr>
                  </a:outerShdw>
                </a:effectLst>
                <a:latin typeface="Maiandra GD" panose="020E0502030308020204" pitchFamily="34" charset="0"/>
              </a:rPr>
              <a:t>.</a:t>
            </a:r>
            <a:endParaRPr lang="en-US" sz="2400" b="1" dirty="0">
              <a:solidFill>
                <a:srgbClr val="0000FF"/>
              </a:solidFill>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3428068633"/>
      </p:ext>
    </p:extLst>
  </p:cSld>
  <p:clrMapOvr>
    <a:masterClrMapping/>
  </p:clrMapOvr>
  <mc:AlternateContent xmlns:mc="http://schemas.openxmlformats.org/markup-compatibility/2006" xmlns:p14="http://schemas.microsoft.com/office/powerpoint/2010/main">
    <mc:Choice Requires="p14">
      <p:transition spd="slow" p14:dur="3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3000"/>
                                        <p:tgtEl>
                                          <p:spTgt spid="4"/>
                                        </p:tgtEl>
                                      </p:cBhvr>
                                    </p:animEffect>
                                  </p:childTnLst>
                                </p:cTn>
                              </p:par>
                            </p:childTnLst>
                          </p:cTn>
                        </p:par>
                        <p:par>
                          <p:cTn id="8" fill="hold">
                            <p:stCondLst>
                              <p:cond delay="3000"/>
                            </p:stCondLst>
                            <p:childTnLst>
                              <p:par>
                                <p:cTn id="9" presetID="22" presetClass="entr" presetSubtype="1"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up)">
                                      <p:cBhvr>
                                        <p:cTn id="11" dur="275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8" presetClass="entr" presetSubtype="32"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diamond(out)">
                                      <p:cBhvr>
                                        <p:cTn id="16" dur="2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arcador de contenido 6">
            <a:extLst>
              <a:ext uri="{FF2B5EF4-FFF2-40B4-BE49-F238E27FC236}">
                <a16:creationId xmlns:a16="http://schemas.microsoft.com/office/drawing/2014/main" id="{9D91DB83-32AF-3C66-77EE-4D861D486926}"/>
              </a:ext>
            </a:extLst>
          </p:cNvPr>
          <p:cNvSpPr>
            <a:spLocks noGrp="1"/>
          </p:cNvSpPr>
          <p:nvPr>
            <p:ph idx="1"/>
          </p:nvPr>
        </p:nvSpPr>
        <p:spPr>
          <a:xfrm>
            <a:off x="89339" y="115614"/>
            <a:ext cx="7157545" cy="6679324"/>
          </a:xfrm>
        </p:spPr>
        <p:txBody>
          <a:bodyPr>
            <a:noAutofit/>
          </a:bodyPr>
          <a:lstStyle/>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Este ángel fuerte, desde el principio de la visión, porta en una de sus manos </a:t>
            </a:r>
            <a:r>
              <a:rPr lang="es-EC" sz="2400" i="1" dirty="0">
                <a:effectLst>
                  <a:outerShdw blurRad="38100" dist="38100" dir="2700000" algn="tl">
                    <a:srgbClr val="000000">
                      <a:alpha val="43137"/>
                    </a:srgbClr>
                  </a:outerShdw>
                </a:effectLst>
                <a:latin typeface="Maiandra GD" panose="020E0502030308020204" pitchFamily="34" charset="0"/>
              </a:rPr>
              <a:t>“un librito abierto” </a:t>
            </a:r>
            <a:r>
              <a:rPr lang="es-EC" sz="2400" dirty="0">
                <a:effectLst>
                  <a:outerShdw blurRad="38100" dist="38100" dir="2700000" algn="tl">
                    <a:srgbClr val="000000">
                      <a:alpha val="43137"/>
                    </a:srgbClr>
                  </a:outerShdw>
                </a:effectLst>
                <a:latin typeface="Maiandra GD" panose="020E0502030308020204" pitchFamily="34" charset="0"/>
              </a:rPr>
              <a:t>(</a:t>
            </a:r>
            <a:r>
              <a:rPr lang="es-EC" sz="2400" b="1" dirty="0">
                <a:ln>
                  <a:solidFill>
                    <a:srgbClr val="0000FF"/>
                  </a:solidFill>
                </a:ln>
                <a:effectLst>
                  <a:outerShdw blurRad="38100" dist="38100" dir="2700000" algn="tl">
                    <a:srgbClr val="000000">
                      <a:alpha val="43137"/>
                    </a:srgbClr>
                  </a:outerShdw>
                </a:effectLst>
                <a:latin typeface="Maiandra GD" panose="020E0502030308020204" pitchFamily="34" charset="0"/>
              </a:rPr>
              <a:t>v.2</a:t>
            </a:r>
            <a:r>
              <a:rPr lang="es-EC" sz="2400" dirty="0">
                <a:effectLst>
                  <a:outerShdw blurRad="38100" dist="38100" dir="2700000" algn="tl">
                    <a:srgbClr val="000000">
                      <a:alpha val="43137"/>
                    </a:srgbClr>
                  </a:outerShdw>
                </a:effectLst>
                <a:latin typeface="Maiandra GD" panose="020E0502030308020204" pitchFamily="34" charset="0"/>
              </a:rPr>
              <a:t>). Se entiende que se refiere a un rollo de tamaño pequeño (no había entonces libros como los de esta época). Al expresar que está abierto indica que contiene una revelación disponible para ser conocida. </a:t>
            </a:r>
          </a:p>
          <a:p>
            <a:pPr marL="0" indent="0">
              <a:buNone/>
            </a:pPr>
            <a:r>
              <a:rPr lang="es-EC" sz="2400" dirty="0">
                <a:effectLst>
                  <a:outerShdw blurRad="38100" dist="38100" dir="2700000" algn="tl">
                    <a:srgbClr val="000000">
                      <a:alpha val="43137"/>
                    </a:srgbClr>
                  </a:outerShdw>
                </a:effectLst>
                <a:latin typeface="Maiandra GD" panose="020E0502030308020204" pitchFamily="34" charset="0"/>
              </a:rPr>
              <a:t>La voz del cielo que le ordenó no escribir lo que dijeron las 7 voces tronantes, otra vez instruye a Juan a que tome de la mano del ángel el librito. Juan se lo pide y el ángel se lo da y dispone que lo coma, anticipándole que le será amargo en el vientre, pero que en su boca será dulce como miel. El profeta Ezequiel, unos 680 años atrás, vivió una experiencia similar (</a:t>
            </a:r>
            <a:r>
              <a:rPr lang="es-EC" sz="2400" b="1" dirty="0">
                <a:ln>
                  <a:solidFill>
                    <a:srgbClr val="0000FF"/>
                  </a:solidFill>
                </a:ln>
                <a:effectLst>
                  <a:outerShdw blurRad="38100" dist="38100" dir="2700000" algn="tl">
                    <a:srgbClr val="000000">
                      <a:alpha val="43137"/>
                    </a:srgbClr>
                  </a:outerShdw>
                </a:effectLst>
                <a:latin typeface="Maiandra GD" panose="020E0502030308020204" pitchFamily="34" charset="0"/>
              </a:rPr>
              <a:t>Ez.2:8-3:3</a:t>
            </a:r>
            <a:r>
              <a:rPr lang="es-EC" sz="2400" dirty="0">
                <a:effectLst>
                  <a:outerShdw blurRad="38100" dist="38100" dir="2700000" algn="tl">
                    <a:srgbClr val="000000">
                      <a:alpha val="43137"/>
                    </a:srgbClr>
                  </a:outerShdw>
                </a:effectLst>
                <a:latin typeface="Maiandra GD" panose="020E0502030308020204" pitchFamily="34" charset="0"/>
              </a:rPr>
              <a:t>). No es una experiencia engañosa, es el deleite de recibir la Palabra de Dios, pero su duro efecto cuando su mensaje es de juicio y aflicción, cuando llega el momento de hacer saber que </a:t>
            </a:r>
            <a:r>
              <a:rPr lang="es-EC" sz="2400" i="1" dirty="0">
                <a:effectLst>
                  <a:outerShdw blurRad="38100" dist="38100" dir="2700000" algn="tl">
                    <a:srgbClr val="000000">
                      <a:alpha val="43137"/>
                    </a:srgbClr>
                  </a:outerShdw>
                </a:effectLst>
                <a:latin typeface="Maiandra GD" panose="020E0502030308020204" pitchFamily="34" charset="0"/>
              </a:rPr>
              <a:t>“¡Se acabó el tiempo!”</a:t>
            </a:r>
            <a:endParaRPr lang="en-US" sz="2400" dirty="0">
              <a:effectLst>
                <a:outerShdw blurRad="38100" dist="38100" dir="2700000" algn="tl">
                  <a:srgbClr val="000000">
                    <a:alpha val="43137"/>
                  </a:srgbClr>
                </a:outerShdw>
              </a:effectLst>
              <a:latin typeface="Maiandra GD" panose="020E0502030308020204" pitchFamily="34" charset="0"/>
            </a:endParaRPr>
          </a:p>
        </p:txBody>
      </p:sp>
      <p:pic>
        <p:nvPicPr>
          <p:cNvPr id="9" name="Imagen 8">
            <a:extLst>
              <a:ext uri="{FF2B5EF4-FFF2-40B4-BE49-F238E27FC236}">
                <a16:creationId xmlns:a16="http://schemas.microsoft.com/office/drawing/2014/main" id="{198D80F1-5C94-2BF1-4189-A67C06127BC6}"/>
              </a:ext>
            </a:extLst>
          </p:cNvPr>
          <p:cNvPicPr>
            <a:picLocks noChangeAspect="1"/>
          </p:cNvPicPr>
          <p:nvPr/>
        </p:nvPicPr>
        <p:blipFill>
          <a:blip r:embed="rId2">
            <a:extLst>
              <a:ext uri="{28A0092B-C50C-407E-A947-70E740481C1C}">
                <a14:useLocalDpi xmlns:a14="http://schemas.microsoft.com/office/drawing/2010/main" val="0"/>
              </a:ext>
            </a:extLst>
          </a:blip>
          <a:srcRect l="5306" r="761" b="1"/>
          <a:stretch>
            <a:fillRect/>
          </a:stretch>
        </p:blipFill>
        <p:spPr>
          <a:xfrm>
            <a:off x="6890657" y="10"/>
            <a:ext cx="5301343"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828967079"/>
      </p:ext>
    </p:extLst>
  </p:cSld>
  <p:clrMapOvr>
    <a:masterClrMapping/>
  </p:clrMapOvr>
  <mc:AlternateContent xmlns:mc="http://schemas.openxmlformats.org/markup-compatibility/2006">
    <mc:Choice xmlns:p14="http://schemas.microsoft.com/office/powerpoint/2010/main" Requires="p14">
      <p:transition spd="slow" p14:dur="275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2500"/>
                                        <p:tgtEl>
                                          <p:spTgt spid="9"/>
                                        </p:tgtEl>
                                      </p:cBhvr>
                                    </p:animEffect>
                                  </p:childTnLst>
                                </p:cTn>
                              </p:par>
                              <p:par>
                                <p:cTn id="8" presetID="22" presetClass="entr" presetSubtype="1" fill="hold"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wipe(up)">
                                      <p:cBhvr>
                                        <p:cTn id="10" dur="3000"/>
                                        <p:tgtEl>
                                          <p:spTgt spid="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 calcmode="lin" valueType="num">
                                      <p:cBhvr>
                                        <p:cTn id="15" dur="2250" fill="hold"/>
                                        <p:tgtEl>
                                          <p:spTgt spid="7">
                                            <p:txEl>
                                              <p:pRg st="1" end="1"/>
                                            </p:txEl>
                                          </p:spTgt>
                                        </p:tgtEl>
                                        <p:attrNameLst>
                                          <p:attrName>ppt_w</p:attrName>
                                        </p:attrNameLst>
                                      </p:cBhvr>
                                      <p:tavLst>
                                        <p:tav tm="0">
                                          <p:val>
                                            <p:fltVal val="0"/>
                                          </p:val>
                                        </p:tav>
                                        <p:tav tm="100000">
                                          <p:val>
                                            <p:strVal val="#ppt_w"/>
                                          </p:val>
                                        </p:tav>
                                      </p:tavLst>
                                    </p:anim>
                                    <p:anim calcmode="lin" valueType="num">
                                      <p:cBhvr>
                                        <p:cTn id="16" dur="2250" fill="hold"/>
                                        <p:tgtEl>
                                          <p:spTgt spid="7">
                                            <p:txEl>
                                              <p:pRg st="1" end="1"/>
                                            </p:txEl>
                                          </p:spTgt>
                                        </p:tgtEl>
                                        <p:attrNameLst>
                                          <p:attrName>ppt_h</p:attrName>
                                        </p:attrNameLst>
                                      </p:cBhvr>
                                      <p:tavLst>
                                        <p:tav tm="0">
                                          <p:val>
                                            <p:fltVal val="0"/>
                                          </p:val>
                                        </p:tav>
                                        <p:tav tm="100000">
                                          <p:val>
                                            <p:strVal val="#ppt_h"/>
                                          </p:val>
                                        </p:tav>
                                      </p:tavLst>
                                    </p:anim>
                                    <p:anim calcmode="lin" valueType="num">
                                      <p:cBhvr>
                                        <p:cTn id="17" dur="2250" fill="hold"/>
                                        <p:tgtEl>
                                          <p:spTgt spid="7">
                                            <p:txEl>
                                              <p:pRg st="1" end="1"/>
                                            </p:txEl>
                                          </p:spTgt>
                                        </p:tgtEl>
                                        <p:attrNameLst>
                                          <p:attrName>style.rotation</p:attrName>
                                        </p:attrNameLst>
                                      </p:cBhvr>
                                      <p:tavLst>
                                        <p:tav tm="0">
                                          <p:val>
                                            <p:fltVal val="90"/>
                                          </p:val>
                                        </p:tav>
                                        <p:tav tm="100000">
                                          <p:val>
                                            <p:fltVal val="0"/>
                                          </p:val>
                                        </p:tav>
                                      </p:tavLst>
                                    </p:anim>
                                    <p:animEffect transition="in" filter="fade">
                                      <p:cBhvr>
                                        <p:cTn id="18" dur="225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FE5923E-CBCC-36B0-2A54-117291ADA3C9}"/>
              </a:ext>
            </a:extLst>
          </p:cNvPr>
          <p:cNvPicPr>
            <a:picLocks noChangeAspect="1"/>
          </p:cNvPicPr>
          <p:nvPr/>
        </p:nvPicPr>
        <p:blipFill>
          <a:blip r:embed="rId2">
            <a:extLst>
              <a:ext uri="{28A0092B-C50C-407E-A947-70E740481C1C}">
                <a14:useLocalDpi xmlns:a14="http://schemas.microsoft.com/office/drawing/2010/main" val="0"/>
              </a:ext>
            </a:extLst>
          </a:blip>
          <a:srcRect l="17386" r="23266" b="-2"/>
          <a:stretch>
            <a:fillRect/>
          </a:stretch>
        </p:blipFill>
        <p:spPr>
          <a:xfrm>
            <a:off x="0" y="0"/>
            <a:ext cx="4376506"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a:effectLst>
            <a:softEdge rad="266700"/>
          </a:effectLst>
        </p:spPr>
      </p:pic>
      <p:sp>
        <p:nvSpPr>
          <p:cNvPr id="3" name="Marcador de contenido 2">
            <a:extLst>
              <a:ext uri="{FF2B5EF4-FFF2-40B4-BE49-F238E27FC236}">
                <a16:creationId xmlns:a16="http://schemas.microsoft.com/office/drawing/2014/main" id="{E6A829F1-7A6D-6B8D-9557-55C296853E5F}"/>
              </a:ext>
            </a:extLst>
          </p:cNvPr>
          <p:cNvSpPr>
            <a:spLocks noGrp="1"/>
          </p:cNvSpPr>
          <p:nvPr>
            <p:ph idx="1"/>
          </p:nvPr>
        </p:nvSpPr>
        <p:spPr>
          <a:xfrm>
            <a:off x="4257107" y="139790"/>
            <a:ext cx="7799131" cy="6533230"/>
          </a:xfrm>
        </p:spPr>
        <p:txBody>
          <a:bodyPr>
            <a:noAutofit/>
          </a:bodyPr>
          <a:lstStyle/>
          <a:p>
            <a:pPr marL="0" indent="0">
              <a:buNone/>
            </a:pPr>
            <a:r>
              <a:rPr lang="es-EC" sz="3200" b="1" i="1" dirty="0">
                <a:ln w="19050">
                  <a:solidFill>
                    <a:schemeClr val="tx1"/>
                  </a:solidFill>
                </a:ln>
                <a:solidFill>
                  <a:srgbClr val="00B0F0"/>
                </a:solidFill>
                <a:effectLst>
                  <a:outerShdw blurRad="38100" dist="38100" dir="2700000" algn="tl">
                    <a:srgbClr val="000000">
                      <a:alpha val="43137"/>
                    </a:srgbClr>
                  </a:outerShdw>
                </a:effectLst>
                <a:latin typeface="Maiandra GD" panose="020E0502030308020204" pitchFamily="34" charset="0"/>
              </a:rPr>
              <a:t>¿Medir el templo? </a:t>
            </a:r>
            <a:r>
              <a:rPr lang="es-EC" sz="3200" b="1" dirty="0">
                <a:effectLst>
                  <a:outerShdw blurRad="38100" dist="38100" dir="2700000" algn="tl">
                    <a:srgbClr val="000000">
                      <a:alpha val="43137"/>
                    </a:srgbClr>
                  </a:outerShdw>
                </a:effectLst>
                <a:latin typeface="Maiandra GD" panose="020E0502030308020204" pitchFamily="34" charset="0"/>
              </a:rPr>
              <a:t>(</a:t>
            </a:r>
            <a:r>
              <a:rPr lang="es-EC" b="1" dirty="0">
                <a:ln>
                  <a:solidFill>
                    <a:srgbClr val="0000FF"/>
                  </a:solidFill>
                </a:ln>
                <a:effectLst>
                  <a:outerShdw blurRad="38100" dist="38100" dir="2700000" algn="tl">
                    <a:srgbClr val="000000">
                      <a:alpha val="43137"/>
                    </a:srgbClr>
                  </a:outerShdw>
                </a:effectLst>
                <a:latin typeface="Maiandra GD" panose="020E0502030308020204" pitchFamily="34" charset="0"/>
              </a:rPr>
              <a:t>Ap.11:1,2</a:t>
            </a:r>
            <a:r>
              <a:rPr lang="es-EC" sz="3200" b="1" dirty="0">
                <a:effectLst>
                  <a:outerShdw blurRad="38100" dist="38100" dir="2700000" algn="tl">
                    <a:srgbClr val="000000">
                      <a:alpha val="43137"/>
                    </a:srgbClr>
                  </a:outerShdw>
                </a:effectLst>
                <a:latin typeface="Maiandra GD" panose="020E0502030308020204" pitchFamily="34" charset="0"/>
              </a:rPr>
              <a:t>)</a:t>
            </a:r>
          </a:p>
          <a:p>
            <a:pPr marL="0" indent="0">
              <a:buNone/>
            </a:pPr>
            <a:r>
              <a:rPr lang="es-EC" sz="2500" dirty="0">
                <a:effectLst>
                  <a:outerShdw blurRad="38100" dist="38100" dir="2700000" algn="tl">
                    <a:srgbClr val="000000">
                      <a:alpha val="43137"/>
                    </a:srgbClr>
                  </a:outerShdw>
                </a:effectLst>
                <a:latin typeface="Maiandra GD" panose="020E0502030308020204" pitchFamily="34" charset="0"/>
              </a:rPr>
              <a:t>Juan recibe del Señor una caña </a:t>
            </a:r>
            <a:r>
              <a:rPr lang="es-EC" sz="2500" i="1" dirty="0">
                <a:effectLst>
                  <a:outerShdw blurRad="38100" dist="38100" dir="2700000" algn="tl">
                    <a:srgbClr val="000000">
                      <a:alpha val="43137"/>
                    </a:srgbClr>
                  </a:outerShdw>
                </a:effectLst>
                <a:latin typeface="Maiandra GD" panose="020E0502030308020204" pitchFamily="34" charset="0"/>
              </a:rPr>
              <a:t>“semejante a una vara de medir” </a:t>
            </a:r>
            <a:r>
              <a:rPr lang="es-EC" sz="2500" dirty="0">
                <a:effectLst>
                  <a:outerShdw blurRad="38100" dist="38100" dir="2700000" algn="tl">
                    <a:srgbClr val="000000">
                      <a:alpha val="43137"/>
                    </a:srgbClr>
                  </a:outerShdw>
                </a:effectLst>
                <a:latin typeface="Maiandra GD" panose="020E0502030308020204" pitchFamily="34" charset="0"/>
              </a:rPr>
              <a:t>(6 codos), y se le ordena medir: </a:t>
            </a:r>
            <a:r>
              <a:rPr lang="es-EC" sz="2500" i="1" dirty="0">
                <a:effectLst>
                  <a:outerShdw blurRad="38100" dist="38100" dir="2700000" algn="tl">
                    <a:srgbClr val="000000">
                      <a:alpha val="43137"/>
                    </a:srgbClr>
                  </a:outerShdw>
                </a:effectLst>
                <a:latin typeface="Maiandra GD" panose="020E0502030308020204" pitchFamily="34" charset="0"/>
              </a:rPr>
              <a:t>“el templo de Dios, y el altar, y a los que adoran en él”. </a:t>
            </a:r>
            <a:r>
              <a:rPr lang="es-EC" sz="2500" dirty="0">
                <a:effectLst>
                  <a:outerShdw blurRad="38100" dist="38100" dir="2700000" algn="tl">
                    <a:srgbClr val="000000">
                      <a:alpha val="43137"/>
                    </a:srgbClr>
                  </a:outerShdw>
                </a:effectLst>
                <a:latin typeface="Maiandra GD" panose="020E0502030308020204" pitchFamily="34" charset="0"/>
              </a:rPr>
              <a:t>Al profeta Ezequiel también le fue dada una vara de medir, y en su profecía entrega medidas de todo (</a:t>
            </a:r>
            <a:r>
              <a:rPr lang="es-EC" sz="2500" b="1" dirty="0">
                <a:ln>
                  <a:solidFill>
                    <a:srgbClr val="0000FF"/>
                  </a:solidFill>
                </a:ln>
                <a:effectLst>
                  <a:outerShdw blurRad="38100" dist="38100" dir="2700000" algn="tl">
                    <a:srgbClr val="000000">
                      <a:alpha val="43137"/>
                    </a:srgbClr>
                  </a:outerShdw>
                </a:effectLst>
                <a:latin typeface="Maiandra GD" panose="020E0502030308020204" pitchFamily="34" charset="0"/>
              </a:rPr>
              <a:t>Ez.40-42</a:t>
            </a:r>
            <a:r>
              <a:rPr lang="es-EC" sz="2500" dirty="0">
                <a:effectLst>
                  <a:outerShdw blurRad="38100" dist="38100" dir="2700000" algn="tl">
                    <a:srgbClr val="000000">
                      <a:alpha val="43137"/>
                    </a:srgbClr>
                  </a:outerShdw>
                </a:effectLst>
                <a:latin typeface="Maiandra GD" panose="020E0502030308020204" pitchFamily="34" charset="0"/>
              </a:rPr>
              <a:t>). </a:t>
            </a:r>
          </a:p>
          <a:p>
            <a:pPr marL="0" indent="0">
              <a:buNone/>
            </a:pPr>
            <a:r>
              <a:rPr lang="es-EC" sz="2500" dirty="0">
                <a:effectLst>
                  <a:outerShdw blurRad="38100" dist="38100" dir="2700000" algn="tl">
                    <a:srgbClr val="000000">
                      <a:alpha val="43137"/>
                    </a:srgbClr>
                  </a:outerShdw>
                </a:effectLst>
                <a:latin typeface="Maiandra GD" panose="020E0502030308020204" pitchFamily="34" charset="0"/>
              </a:rPr>
              <a:t>La pregunta puede ser: ¿Cómo Juan podría medir el templo, si en el año 70 el emperador romano Tito destruyó a Jerusalén y a su templo?</a:t>
            </a:r>
          </a:p>
          <a:p>
            <a:pPr marL="0" indent="0">
              <a:buNone/>
            </a:pPr>
            <a:r>
              <a:rPr lang="es-EC" sz="2500" dirty="0">
                <a:effectLst>
                  <a:outerShdw blurRad="38100" dist="38100" dir="2700000" algn="tl">
                    <a:srgbClr val="000000">
                      <a:alpha val="43137"/>
                    </a:srgbClr>
                  </a:outerShdw>
                </a:effectLst>
                <a:latin typeface="Maiandra GD" panose="020E0502030308020204" pitchFamily="34" charset="0"/>
              </a:rPr>
              <a:t>Esta es otra demostración de la necesidad de atender a las simbología y a las visiones, para ir a la interpretación más posible. El Señor no está diciendo a Juan que salga de la isla de Patmos y que se pegue un viaje a Jerusalén para medir un templo que ya ni está.</a:t>
            </a:r>
          </a:p>
          <a:p>
            <a:pPr marL="0" indent="0">
              <a:buNone/>
            </a:pPr>
            <a:r>
              <a:rPr lang="es-EC" sz="2500" dirty="0">
                <a:effectLst>
                  <a:outerShdw blurRad="38100" dist="38100" dir="2700000" algn="tl">
                    <a:srgbClr val="000000">
                      <a:alpha val="43137"/>
                    </a:srgbClr>
                  </a:outerShdw>
                </a:effectLst>
                <a:latin typeface="Maiandra GD" panose="020E0502030308020204" pitchFamily="34" charset="0"/>
              </a:rPr>
              <a:t>Entonces, ¿de qué templo se nos está hablando aquí? </a:t>
            </a:r>
            <a:endParaRPr lang="en-US" sz="2500" dirty="0">
              <a:effectLst>
                <a:outerShdw blurRad="38100" dist="38100" dir="2700000" algn="tl">
                  <a:srgbClr val="000000">
                    <a:alpha val="43137"/>
                  </a:srgbClr>
                </a:outerShdw>
              </a:effectLst>
              <a:latin typeface="Maiandra GD" panose="020E0502030308020204" pitchFamily="34" charset="0"/>
            </a:endParaRPr>
          </a:p>
        </p:txBody>
      </p:sp>
    </p:spTree>
    <p:extLst>
      <p:ext uri="{BB962C8B-B14F-4D97-AF65-F5344CB8AC3E}">
        <p14:creationId xmlns:p14="http://schemas.microsoft.com/office/powerpoint/2010/main" val="382184159"/>
      </p:ext>
    </p:extLst>
  </p:cSld>
  <p:clrMapOvr>
    <a:masterClrMapping/>
  </p:clrMapOvr>
  <mc:AlternateContent xmlns:mc="http://schemas.openxmlformats.org/markup-compatibility/2006">
    <mc:Choice xmlns:p14="http://schemas.microsoft.com/office/powerpoint/2010/main" Requires="p14">
      <p:transition spd="slow" p14:dur="25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750"/>
                                        <p:tgtEl>
                                          <p:spTgt spid="5"/>
                                        </p:tgtEl>
                                      </p:cBhvr>
                                    </p:animEffect>
                                  </p:childTnLst>
                                </p:cTn>
                              </p:par>
                            </p:childTnLst>
                          </p:cTn>
                        </p:par>
                        <p:par>
                          <p:cTn id="8" fill="hold">
                            <p:stCondLst>
                              <p:cond delay="2750"/>
                            </p:stCondLst>
                            <p:childTnLst>
                              <p:par>
                                <p:cTn id="9" presetID="55"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2"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3" dur="1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0"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edge">
                                      <p:cBhvr>
                                        <p:cTn id="18" dur="2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9"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225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4" dur="225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ipe(up)">
                                      <p:cBhvr>
                                        <p:cTn id="29" dur="2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1"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additive="base">
                                        <p:cTn id="34" dur="275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5" dur="275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sX0" fmla="*/ 0 w 1371600"/>
              <a:gd name="csY0" fmla="*/ 0 h 18288"/>
              <a:gd name="csX1" fmla="*/ 685800 w 1371600"/>
              <a:gd name="csY1" fmla="*/ 0 h 18288"/>
              <a:gd name="csX2" fmla="*/ 1371600 w 1371600"/>
              <a:gd name="csY2" fmla="*/ 0 h 18288"/>
              <a:gd name="csX3" fmla="*/ 1371600 w 1371600"/>
              <a:gd name="csY3" fmla="*/ 18288 h 18288"/>
              <a:gd name="csX4" fmla="*/ 713232 w 1371600"/>
              <a:gd name="csY4" fmla="*/ 18288 h 18288"/>
              <a:gd name="csX5" fmla="*/ 0 w 1371600"/>
              <a:gd name="csY5" fmla="*/ 18288 h 18288"/>
              <a:gd name="csX6" fmla="*/ 0 w 1371600"/>
              <a:gd name="csY6" fmla="*/ 0 h 182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4A574B39-9EE5-7AD1-AA98-AE4BF79A14E3}"/>
              </a:ext>
            </a:extLst>
          </p:cNvPr>
          <p:cNvSpPr>
            <a:spLocks noGrp="1"/>
          </p:cNvSpPr>
          <p:nvPr>
            <p:ph idx="1"/>
          </p:nvPr>
        </p:nvSpPr>
        <p:spPr>
          <a:xfrm>
            <a:off x="4654294" y="4777739"/>
            <a:ext cx="6897626" cy="1399223"/>
          </a:xfrm>
        </p:spPr>
        <p:txBody>
          <a:bodyPr anchor="ctr">
            <a:normAutofit/>
          </a:bodyPr>
          <a:lstStyle/>
          <a:p>
            <a:pPr marL="0" indent="0">
              <a:buNone/>
            </a:pPr>
            <a:r>
              <a:rPr lang="es-EC" sz="1200" b="1" i="1" dirty="0">
                <a:effectLst>
                  <a:outerShdw blurRad="38100" dist="38100" dir="2700000" algn="tl">
                    <a:srgbClr val="000000">
                      <a:alpha val="43137"/>
                    </a:srgbClr>
                  </a:outerShdw>
                </a:effectLst>
                <a:latin typeface="Maiandra GD" panose="020E0502030308020204" pitchFamily="34" charset="0"/>
              </a:rPr>
              <a:t>¿Dos testigos que son dos olivos? </a:t>
            </a:r>
            <a:r>
              <a:rPr lang="es-EC" sz="1200" b="1" dirty="0">
                <a:effectLst>
                  <a:outerShdw blurRad="38100" dist="38100" dir="2700000" algn="tl">
                    <a:srgbClr val="000000">
                      <a:alpha val="43137"/>
                    </a:srgbClr>
                  </a:outerShdw>
                </a:effectLst>
                <a:latin typeface="Maiandra GD" panose="020E0502030308020204" pitchFamily="34" charset="0"/>
              </a:rPr>
              <a:t>(</a:t>
            </a:r>
            <a:r>
              <a:rPr lang="es-EC" sz="1200" b="1" dirty="0">
                <a:ln>
                  <a:solidFill>
                    <a:srgbClr val="0000FF"/>
                  </a:solidFill>
                </a:ln>
                <a:effectLst>
                  <a:outerShdw blurRad="38100" dist="38100" dir="2700000" algn="tl">
                    <a:srgbClr val="000000">
                      <a:alpha val="43137"/>
                    </a:srgbClr>
                  </a:outerShdw>
                </a:effectLst>
                <a:latin typeface="Maiandra GD" panose="020E0502030308020204" pitchFamily="34" charset="0"/>
              </a:rPr>
              <a:t>Ap.11:3,4</a:t>
            </a:r>
            <a:r>
              <a:rPr lang="es-EC" sz="1200" b="1" dirty="0">
                <a:effectLst>
                  <a:outerShdw blurRad="38100" dist="38100" dir="2700000" algn="tl">
                    <a:srgbClr val="000000">
                      <a:alpha val="43137"/>
                    </a:srgbClr>
                  </a:outerShdw>
                </a:effectLst>
                <a:latin typeface="Maiandra GD" panose="020E0502030308020204" pitchFamily="34" charset="0"/>
              </a:rPr>
              <a:t>)</a:t>
            </a:r>
          </a:p>
          <a:p>
            <a:pPr marL="0" indent="0">
              <a:buNone/>
            </a:pPr>
            <a:r>
              <a:rPr lang="en-US" sz="1200" dirty="0">
                <a:effectLst>
                  <a:outerShdw blurRad="38100" dist="38100" dir="2700000" algn="tl">
                    <a:srgbClr val="000000">
                      <a:alpha val="43137"/>
                    </a:srgbClr>
                  </a:outerShdw>
                </a:effectLst>
                <a:latin typeface="Maiandra GD" panose="020E0502030308020204" pitchFamily="34" charset="0"/>
              </a:rPr>
              <a:t>Esto </a:t>
            </a:r>
            <a:r>
              <a:rPr lang="en-US" sz="1200" dirty="0" err="1">
                <a:effectLst>
                  <a:outerShdw blurRad="38100" dist="38100" dir="2700000" algn="tl">
                    <a:srgbClr val="000000">
                      <a:alpha val="43137"/>
                    </a:srgbClr>
                  </a:outerShdw>
                </a:effectLst>
                <a:latin typeface="Maiandra GD" panose="020E0502030308020204" pitchFamily="34" charset="0"/>
              </a:rPr>
              <a:t>nos</a:t>
            </a:r>
            <a:r>
              <a:rPr lang="en-US" sz="1200" dirty="0">
                <a:effectLst>
                  <a:outerShdw blurRad="38100" dist="38100" dir="2700000" algn="tl">
                    <a:srgbClr val="000000">
                      <a:alpha val="43137"/>
                    </a:srgbClr>
                  </a:outerShdw>
                </a:effectLst>
                <a:latin typeface="Maiandra GD" panose="020E0502030308020204" pitchFamily="34" charset="0"/>
              </a:rPr>
              <a:t> </a:t>
            </a:r>
            <a:r>
              <a:rPr lang="en-US" sz="1200" dirty="0" err="1">
                <a:effectLst>
                  <a:outerShdw blurRad="38100" dist="38100" dir="2700000" algn="tl">
                    <a:srgbClr val="000000">
                      <a:alpha val="43137"/>
                    </a:srgbClr>
                  </a:outerShdw>
                </a:effectLst>
                <a:latin typeface="Maiandra GD" panose="020E0502030308020204" pitchFamily="34" charset="0"/>
              </a:rPr>
              <a:t>lleva</a:t>
            </a:r>
            <a:r>
              <a:rPr lang="en-US" sz="1200" dirty="0">
                <a:effectLst>
                  <a:outerShdw blurRad="38100" dist="38100" dir="2700000" algn="tl">
                    <a:srgbClr val="000000">
                      <a:alpha val="43137"/>
                    </a:srgbClr>
                  </a:outerShdw>
                </a:effectLst>
                <a:latin typeface="Maiandra GD" panose="020E0502030308020204" pitchFamily="34" charset="0"/>
              </a:rPr>
              <a:t> a </a:t>
            </a:r>
            <a:r>
              <a:rPr lang="es-EC" sz="1200" b="1" dirty="0">
                <a:ln>
                  <a:solidFill>
                    <a:srgbClr val="0000FF"/>
                  </a:solidFill>
                </a:ln>
                <a:effectLst>
                  <a:outerShdw blurRad="38100" dist="38100" dir="2700000" algn="tl">
                    <a:srgbClr val="000000">
                      <a:alpha val="43137"/>
                    </a:srgbClr>
                  </a:outerShdw>
                </a:effectLst>
                <a:latin typeface="Maiandra GD" panose="020E0502030308020204" pitchFamily="34" charset="0"/>
              </a:rPr>
              <a:t>Zac.4.3,11-14</a:t>
            </a:r>
            <a:r>
              <a:rPr lang="es-EC" sz="1200" dirty="0">
                <a:effectLst>
                  <a:outerShdw blurRad="38100" dist="38100" dir="2700000" algn="tl">
                    <a:srgbClr val="000000">
                      <a:alpha val="43137"/>
                    </a:srgbClr>
                  </a:outerShdw>
                </a:effectLst>
                <a:latin typeface="Maiandra GD" panose="020E0502030308020204" pitchFamily="34" charset="0"/>
              </a:rPr>
              <a:t>, algo más de 600 años atrás; él tiene una visión de dos olivos, uno a cada lado de un candelabro de oro, como el del lugar santo. Estos dos olivos vierten aceite con apariencia de oro, y el profeta pregunta a un gran ángel sobre la identidad de esos dos olivos, y le responde: </a:t>
            </a:r>
            <a:r>
              <a:rPr lang="es-EC" sz="1200" i="1" dirty="0">
                <a:effectLst>
                  <a:outerShdw blurRad="38100" dist="38100" dir="2700000" algn="tl">
                    <a:srgbClr val="000000">
                      <a:alpha val="43137"/>
                    </a:srgbClr>
                  </a:outerShdw>
                </a:effectLst>
                <a:latin typeface="Maiandra GD" panose="020E0502030308020204" pitchFamily="34" charset="0"/>
              </a:rPr>
              <a:t>“Estos son los dos ungidos que están delante del Señor de toda la tierra”</a:t>
            </a:r>
            <a:r>
              <a:rPr lang="es-EC" sz="1200" dirty="0">
                <a:effectLst>
                  <a:outerShdw blurRad="38100" dist="38100" dir="2700000" algn="tl">
                    <a:srgbClr val="000000">
                      <a:alpha val="43137"/>
                    </a:srgbClr>
                  </a:outerShdw>
                </a:effectLst>
                <a:latin typeface="Maiandra GD" panose="020E0502030308020204" pitchFamily="34" charset="0"/>
              </a:rPr>
              <a:t>. En </a:t>
            </a:r>
            <a:r>
              <a:rPr lang="es-EC" sz="1200" b="1" dirty="0">
                <a:ln>
                  <a:solidFill>
                    <a:srgbClr val="0000FF"/>
                  </a:solidFill>
                </a:ln>
                <a:effectLst>
                  <a:outerShdw blurRad="38100" dist="38100" dir="2700000" algn="tl">
                    <a:srgbClr val="000000">
                      <a:alpha val="43137"/>
                    </a:srgbClr>
                  </a:outerShdw>
                </a:effectLst>
                <a:latin typeface="Maiandra GD" panose="020E0502030308020204" pitchFamily="34" charset="0"/>
              </a:rPr>
              <a:t>Ap.11:3,4</a:t>
            </a:r>
            <a:r>
              <a:rPr lang="es-EC" sz="1200" dirty="0">
                <a:effectLst>
                  <a:outerShdw blurRad="38100" dist="38100" dir="2700000" algn="tl">
                    <a:srgbClr val="000000">
                      <a:alpha val="43137"/>
                    </a:srgbClr>
                  </a:outerShdw>
                </a:effectLst>
                <a:latin typeface="Maiandra GD" panose="020E0502030308020204" pitchFamily="34" charset="0"/>
              </a:rPr>
              <a:t> se le habla a Juan de </a:t>
            </a:r>
            <a:r>
              <a:rPr lang="es-EC" sz="1200" i="1" dirty="0">
                <a:effectLst>
                  <a:outerShdw blurRad="38100" dist="38100" dir="2700000" algn="tl">
                    <a:srgbClr val="000000">
                      <a:alpha val="43137"/>
                    </a:srgbClr>
                  </a:outerShdw>
                </a:effectLst>
                <a:latin typeface="Maiandra GD" panose="020E0502030308020204" pitchFamily="34" charset="0"/>
              </a:rPr>
              <a:t>“dos testigos” </a:t>
            </a:r>
            <a:r>
              <a:rPr lang="es-EC" sz="1200" dirty="0">
                <a:effectLst>
                  <a:outerShdw blurRad="38100" dist="38100" dir="2700000" algn="tl">
                    <a:srgbClr val="000000">
                      <a:alpha val="43137"/>
                    </a:srgbClr>
                  </a:outerShdw>
                </a:effectLst>
                <a:latin typeface="Maiandra GD" panose="020E0502030308020204" pitchFamily="34" charset="0"/>
              </a:rPr>
              <a:t>que profetizarán, y se los identifica como </a:t>
            </a:r>
            <a:r>
              <a:rPr lang="es-EC" sz="1200" i="1" dirty="0">
                <a:effectLst>
                  <a:outerShdw blurRad="38100" dist="38100" dir="2700000" algn="tl">
                    <a:srgbClr val="000000">
                      <a:alpha val="43137"/>
                    </a:srgbClr>
                  </a:outerShdw>
                </a:effectLst>
                <a:latin typeface="Maiandra GD" panose="020E0502030308020204" pitchFamily="34" charset="0"/>
              </a:rPr>
              <a:t>“los dos olivos que están en pie delante del Dios de toda la tierra”. </a:t>
            </a:r>
            <a:r>
              <a:rPr lang="es-EC" sz="1200" dirty="0">
                <a:effectLst>
                  <a:outerShdw blurRad="38100" dist="38100" dir="2700000" algn="tl">
                    <a:srgbClr val="000000">
                      <a:alpha val="43137"/>
                    </a:srgbClr>
                  </a:outerShdw>
                </a:effectLst>
                <a:latin typeface="Maiandra GD" panose="020E0502030308020204" pitchFamily="34" charset="0"/>
              </a:rPr>
              <a:t>¿Quiénes son estos dos testigos?</a:t>
            </a:r>
            <a:endParaRPr lang="en-US" sz="1200" dirty="0">
              <a:effectLst>
                <a:outerShdw blurRad="38100" dist="38100" dir="2700000" algn="tl">
                  <a:srgbClr val="000000">
                    <a:alpha val="43137"/>
                  </a:srgbClr>
                </a:outerShdw>
              </a:effectLst>
              <a:latin typeface="Maiandra GD" panose="020E0502030308020204" pitchFamily="34" charset="0"/>
            </a:endParaRPr>
          </a:p>
        </p:txBody>
      </p:sp>
      <p:sp>
        <p:nvSpPr>
          <p:cNvPr id="6" name="Rectángulo 5">
            <a:extLst>
              <a:ext uri="{FF2B5EF4-FFF2-40B4-BE49-F238E27FC236}">
                <a16:creationId xmlns:a16="http://schemas.microsoft.com/office/drawing/2014/main" id="{C6D71026-383E-107E-1D75-926FE0F62E71}"/>
              </a:ext>
            </a:extLst>
          </p:cNvPr>
          <p:cNvSpPr/>
          <p:nvPr/>
        </p:nvSpPr>
        <p:spPr>
          <a:xfrm>
            <a:off x="182880" y="3905881"/>
            <a:ext cx="11848011" cy="281495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s-EC" sz="2200" b="1" i="1" dirty="0">
                <a:ln>
                  <a:solidFill>
                    <a:schemeClr val="tx1"/>
                  </a:solidFill>
                </a:ln>
                <a:solidFill>
                  <a:srgbClr val="00B0F0"/>
                </a:solidFill>
                <a:effectLst>
                  <a:outerShdw blurRad="38100" dist="38100" dir="2700000" algn="tl">
                    <a:srgbClr val="000000">
                      <a:alpha val="43137"/>
                    </a:srgbClr>
                  </a:outerShdw>
                </a:effectLst>
                <a:latin typeface="Maiandra GD" panose="020E0502030308020204" pitchFamily="34" charset="0"/>
              </a:rPr>
              <a:t>¿</a:t>
            </a:r>
            <a:r>
              <a:rPr lang="es-EC" sz="2400" b="1" i="1" dirty="0">
                <a:ln>
                  <a:solidFill>
                    <a:schemeClr val="tx1"/>
                  </a:solidFill>
                </a:ln>
                <a:solidFill>
                  <a:srgbClr val="00B0F0"/>
                </a:solidFill>
                <a:effectLst>
                  <a:outerShdw blurRad="38100" dist="38100" dir="2700000" algn="tl">
                    <a:srgbClr val="000000">
                      <a:alpha val="43137"/>
                    </a:srgbClr>
                  </a:outerShdw>
                </a:effectLst>
                <a:latin typeface="Maiandra GD" panose="020E0502030308020204" pitchFamily="34" charset="0"/>
              </a:rPr>
              <a:t>Dos testigos que son dos olivos? </a:t>
            </a:r>
            <a:r>
              <a:rPr lang="es-EC" sz="2400" b="1" dirty="0">
                <a:effectLst>
                  <a:outerShdw blurRad="38100" dist="38100" dir="2700000" algn="tl">
                    <a:srgbClr val="000000">
                      <a:alpha val="43137"/>
                    </a:srgbClr>
                  </a:outerShdw>
                </a:effectLst>
                <a:latin typeface="Maiandra GD" panose="020E0502030308020204" pitchFamily="34" charset="0"/>
              </a:rPr>
              <a:t>(</a:t>
            </a:r>
            <a:r>
              <a:rPr lang="es-EC" sz="2400" b="1" dirty="0">
                <a:ln>
                  <a:solidFill>
                    <a:srgbClr val="0000FF"/>
                  </a:solidFill>
                </a:ln>
                <a:solidFill>
                  <a:srgbClr val="0000FF"/>
                </a:solidFill>
                <a:effectLst>
                  <a:outerShdw blurRad="38100" dist="38100" dir="2700000" algn="tl">
                    <a:srgbClr val="000000">
                      <a:alpha val="43137"/>
                    </a:srgbClr>
                  </a:outerShdw>
                </a:effectLst>
                <a:latin typeface="Maiandra GD" panose="020E0502030308020204" pitchFamily="34" charset="0"/>
              </a:rPr>
              <a:t>Ap.11:3,4</a:t>
            </a:r>
            <a:r>
              <a:rPr lang="es-EC" sz="2400" b="1" dirty="0">
                <a:effectLst>
                  <a:outerShdw blurRad="38100" dist="38100" dir="2700000" algn="tl">
                    <a:srgbClr val="000000">
                      <a:alpha val="43137"/>
                    </a:srgbClr>
                  </a:outerShdw>
                </a:effectLst>
                <a:latin typeface="Maiandra GD" panose="020E0502030308020204" pitchFamily="34" charset="0"/>
              </a:rPr>
              <a:t>)</a:t>
            </a:r>
          </a:p>
          <a:p>
            <a:r>
              <a:rPr lang="en-US" sz="2200" dirty="0">
                <a:effectLst>
                  <a:outerShdw blurRad="38100" dist="38100" dir="2700000" algn="tl">
                    <a:srgbClr val="000000">
                      <a:alpha val="43137"/>
                    </a:srgbClr>
                  </a:outerShdw>
                </a:effectLst>
                <a:latin typeface="Maiandra GD" panose="020E0502030308020204" pitchFamily="34" charset="0"/>
              </a:rPr>
              <a:t>Esto </a:t>
            </a:r>
            <a:r>
              <a:rPr lang="en-US" sz="2200" dirty="0" err="1">
                <a:effectLst>
                  <a:outerShdw blurRad="38100" dist="38100" dir="2700000" algn="tl">
                    <a:srgbClr val="000000">
                      <a:alpha val="43137"/>
                    </a:srgbClr>
                  </a:outerShdw>
                </a:effectLst>
                <a:latin typeface="Maiandra GD" panose="020E0502030308020204" pitchFamily="34" charset="0"/>
              </a:rPr>
              <a:t>nos</a:t>
            </a:r>
            <a:r>
              <a:rPr lang="en-US" sz="2200" dirty="0">
                <a:effectLst>
                  <a:outerShdw blurRad="38100" dist="38100" dir="2700000" algn="tl">
                    <a:srgbClr val="000000">
                      <a:alpha val="43137"/>
                    </a:srgbClr>
                  </a:outerShdw>
                </a:effectLst>
                <a:latin typeface="Maiandra GD" panose="020E0502030308020204" pitchFamily="34" charset="0"/>
              </a:rPr>
              <a:t> </a:t>
            </a:r>
            <a:r>
              <a:rPr lang="en-US" sz="2200" dirty="0" err="1">
                <a:effectLst>
                  <a:outerShdw blurRad="38100" dist="38100" dir="2700000" algn="tl">
                    <a:srgbClr val="000000">
                      <a:alpha val="43137"/>
                    </a:srgbClr>
                  </a:outerShdw>
                </a:effectLst>
                <a:latin typeface="Maiandra GD" panose="020E0502030308020204" pitchFamily="34" charset="0"/>
              </a:rPr>
              <a:t>lleva</a:t>
            </a:r>
            <a:r>
              <a:rPr lang="en-US" sz="2200" dirty="0">
                <a:effectLst>
                  <a:outerShdw blurRad="38100" dist="38100" dir="2700000" algn="tl">
                    <a:srgbClr val="000000">
                      <a:alpha val="43137"/>
                    </a:srgbClr>
                  </a:outerShdw>
                </a:effectLst>
                <a:latin typeface="Maiandra GD" panose="020E0502030308020204" pitchFamily="34" charset="0"/>
              </a:rPr>
              <a:t> a </a:t>
            </a:r>
            <a:r>
              <a:rPr lang="es-EC" sz="2200" b="1" dirty="0">
                <a:ln>
                  <a:solidFill>
                    <a:srgbClr val="0000FF"/>
                  </a:solidFill>
                </a:ln>
                <a:effectLst>
                  <a:outerShdw blurRad="38100" dist="38100" dir="2700000" algn="tl">
                    <a:srgbClr val="000000">
                      <a:alpha val="43137"/>
                    </a:srgbClr>
                  </a:outerShdw>
                </a:effectLst>
                <a:latin typeface="Maiandra GD" panose="020E0502030308020204" pitchFamily="34" charset="0"/>
              </a:rPr>
              <a:t>Zac.4.3,11-14</a:t>
            </a:r>
            <a:r>
              <a:rPr lang="es-EC" sz="2200" dirty="0">
                <a:effectLst>
                  <a:outerShdw blurRad="38100" dist="38100" dir="2700000" algn="tl">
                    <a:srgbClr val="000000">
                      <a:alpha val="43137"/>
                    </a:srgbClr>
                  </a:outerShdw>
                </a:effectLst>
                <a:latin typeface="Maiandra GD" panose="020E0502030308020204" pitchFamily="34" charset="0"/>
              </a:rPr>
              <a:t>, algo más de 600 años atrás; él tiene una visión de dos olivos, uno a cada lado de un candelabro de oro, como el del lugar santo. Estos dos olivos vierten aceite con apariencia de oro, y el profeta pregunta a un gran ángel sobre la identidad de esos dos olivos, y le responde: </a:t>
            </a:r>
            <a:r>
              <a:rPr lang="es-EC" sz="2200" i="1" dirty="0">
                <a:effectLst>
                  <a:outerShdw blurRad="38100" dist="38100" dir="2700000" algn="tl">
                    <a:srgbClr val="000000">
                      <a:alpha val="43137"/>
                    </a:srgbClr>
                  </a:outerShdw>
                </a:effectLst>
                <a:latin typeface="Maiandra GD" panose="020E0502030308020204" pitchFamily="34" charset="0"/>
              </a:rPr>
              <a:t>“Estos son los dos ungidos que están delante del Señor de toda la tierra”</a:t>
            </a:r>
            <a:r>
              <a:rPr lang="es-EC" sz="2200" dirty="0">
                <a:effectLst>
                  <a:outerShdw blurRad="38100" dist="38100" dir="2700000" algn="tl">
                    <a:srgbClr val="000000">
                      <a:alpha val="43137"/>
                    </a:srgbClr>
                  </a:outerShdw>
                </a:effectLst>
                <a:latin typeface="Maiandra GD" panose="020E0502030308020204" pitchFamily="34" charset="0"/>
              </a:rPr>
              <a:t>. En </a:t>
            </a:r>
            <a:r>
              <a:rPr lang="es-EC" sz="2200" b="1" dirty="0">
                <a:ln>
                  <a:solidFill>
                    <a:srgbClr val="0000FF"/>
                  </a:solidFill>
                </a:ln>
                <a:effectLst>
                  <a:outerShdw blurRad="38100" dist="38100" dir="2700000" algn="tl">
                    <a:srgbClr val="000000">
                      <a:alpha val="43137"/>
                    </a:srgbClr>
                  </a:outerShdw>
                </a:effectLst>
                <a:latin typeface="Maiandra GD" panose="020E0502030308020204" pitchFamily="34" charset="0"/>
              </a:rPr>
              <a:t>Ap.11:3,4</a:t>
            </a:r>
            <a:r>
              <a:rPr lang="es-EC" sz="2200" dirty="0">
                <a:effectLst>
                  <a:outerShdw blurRad="38100" dist="38100" dir="2700000" algn="tl">
                    <a:srgbClr val="000000">
                      <a:alpha val="43137"/>
                    </a:srgbClr>
                  </a:outerShdw>
                </a:effectLst>
                <a:latin typeface="Maiandra GD" panose="020E0502030308020204" pitchFamily="34" charset="0"/>
              </a:rPr>
              <a:t> se le habla a Juan de </a:t>
            </a:r>
            <a:r>
              <a:rPr lang="es-EC" sz="2200" i="1" dirty="0">
                <a:effectLst>
                  <a:outerShdw blurRad="38100" dist="38100" dir="2700000" algn="tl">
                    <a:srgbClr val="000000">
                      <a:alpha val="43137"/>
                    </a:srgbClr>
                  </a:outerShdw>
                </a:effectLst>
                <a:latin typeface="Maiandra GD" panose="020E0502030308020204" pitchFamily="34" charset="0"/>
              </a:rPr>
              <a:t>“dos testigos” </a:t>
            </a:r>
            <a:r>
              <a:rPr lang="es-EC" sz="2200" dirty="0">
                <a:effectLst>
                  <a:outerShdw blurRad="38100" dist="38100" dir="2700000" algn="tl">
                    <a:srgbClr val="000000">
                      <a:alpha val="43137"/>
                    </a:srgbClr>
                  </a:outerShdw>
                </a:effectLst>
                <a:latin typeface="Maiandra GD" panose="020E0502030308020204" pitchFamily="34" charset="0"/>
              </a:rPr>
              <a:t>que profetizarán, y se los identifica como </a:t>
            </a:r>
            <a:r>
              <a:rPr lang="es-EC" sz="2200" i="1" dirty="0">
                <a:effectLst>
                  <a:outerShdw blurRad="38100" dist="38100" dir="2700000" algn="tl">
                    <a:srgbClr val="000000">
                      <a:alpha val="43137"/>
                    </a:srgbClr>
                  </a:outerShdw>
                </a:effectLst>
                <a:latin typeface="Maiandra GD" panose="020E0502030308020204" pitchFamily="34" charset="0"/>
              </a:rPr>
              <a:t>“los dos olivos que están en pie delante del Dios de toda la tierra”. </a:t>
            </a:r>
            <a:r>
              <a:rPr lang="es-EC" sz="2200" dirty="0">
                <a:effectLst>
                  <a:outerShdw blurRad="38100" dist="38100" dir="2700000" algn="tl">
                    <a:srgbClr val="000000">
                      <a:alpha val="43137"/>
                    </a:srgbClr>
                  </a:outerShdw>
                </a:effectLst>
                <a:latin typeface="Maiandra GD" panose="020E0502030308020204" pitchFamily="34" charset="0"/>
              </a:rPr>
              <a:t>¿Quiénes son estos dos testigos?</a:t>
            </a:r>
            <a:endParaRPr lang="en-US" sz="2200" dirty="0">
              <a:effectLst>
                <a:outerShdw blurRad="38100" dist="38100" dir="2700000" algn="tl">
                  <a:srgbClr val="000000">
                    <a:alpha val="43137"/>
                  </a:srgbClr>
                </a:outerShdw>
              </a:effectLst>
              <a:latin typeface="Maiandra GD" panose="020E0502030308020204" pitchFamily="34" charset="0"/>
            </a:endParaRPr>
          </a:p>
        </p:txBody>
      </p:sp>
      <p:pic>
        <p:nvPicPr>
          <p:cNvPr id="11" name="Imagen 10">
            <a:extLst>
              <a:ext uri="{FF2B5EF4-FFF2-40B4-BE49-F238E27FC236}">
                <a16:creationId xmlns:a16="http://schemas.microsoft.com/office/drawing/2014/main" id="{2DC04BEE-E9E3-20F4-3854-CCA9E245C2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0796" y="-65045"/>
            <a:ext cx="9312178" cy="4035972"/>
          </a:xfrm>
          <a:prstGeom prst="rect">
            <a:avLst/>
          </a:prstGeom>
          <a:effectLst>
            <a:softEdge rad="406400"/>
          </a:effectLst>
        </p:spPr>
      </p:pic>
    </p:spTree>
    <p:extLst>
      <p:ext uri="{BB962C8B-B14F-4D97-AF65-F5344CB8AC3E}">
        <p14:creationId xmlns:p14="http://schemas.microsoft.com/office/powerpoint/2010/main" val="591702953"/>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2250"/>
                                        <p:tgtEl>
                                          <p:spTgt spid="6">
                                            <p:txEl>
                                              <p:pRg st="0" end="0"/>
                                            </p:txEl>
                                          </p:spTgt>
                                        </p:tgtEl>
                                      </p:cBhvr>
                                    </p:animEffect>
                                  </p:childTnLst>
                                </p:cTn>
                              </p:par>
                              <p:par>
                                <p:cTn id="8" presetID="16" presetClass="entr" presetSubtype="37"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outVertical)">
                                      <p:cBhvr>
                                        <p:cTn id="10" dur="275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nodeType="clickEffect">
                                  <p:stCondLst>
                                    <p:cond delay="0"/>
                                  </p:stCondLst>
                                  <p:iterate type="lt">
                                    <p:tmPct val="10000"/>
                                  </p:iterate>
                                  <p:childTnLst>
                                    <p:set>
                                      <p:cBhvr>
                                        <p:cTn id="14" dur="1" fill="hold">
                                          <p:stCondLst>
                                            <p:cond delay="0"/>
                                          </p:stCondLst>
                                        </p:cTn>
                                        <p:tgtEl>
                                          <p:spTgt spid="6">
                                            <p:txEl>
                                              <p:pRg st="1" end="1"/>
                                            </p:txEl>
                                          </p:spTgt>
                                        </p:tgtEl>
                                        <p:attrNameLst>
                                          <p:attrName>style.visibility</p:attrName>
                                        </p:attrNameLst>
                                      </p:cBhvr>
                                      <p:to>
                                        <p:strVal val="visible"/>
                                      </p:to>
                                    </p:set>
                                    <p:anim by="(-#ppt_w*2)" calcmode="lin" valueType="num">
                                      <p:cBhvr rctx="PPT">
                                        <p:cTn id="15" dur="375" autoRev="1" fill="hold">
                                          <p:stCondLst>
                                            <p:cond delay="0"/>
                                          </p:stCondLst>
                                        </p:cTn>
                                        <p:tgtEl>
                                          <p:spTgt spid="6">
                                            <p:txEl>
                                              <p:pRg st="1" end="1"/>
                                            </p:txEl>
                                          </p:spTgt>
                                        </p:tgtEl>
                                        <p:attrNameLst>
                                          <p:attrName>ppt_w</p:attrName>
                                        </p:attrNameLst>
                                      </p:cBhvr>
                                    </p:anim>
                                    <p:anim by="(#ppt_w*0.50)" calcmode="lin" valueType="num">
                                      <p:cBhvr>
                                        <p:cTn id="16" dur="375" decel="50000" autoRev="1" fill="hold">
                                          <p:stCondLst>
                                            <p:cond delay="0"/>
                                          </p:stCondLst>
                                        </p:cTn>
                                        <p:tgtEl>
                                          <p:spTgt spid="6">
                                            <p:txEl>
                                              <p:pRg st="1" end="1"/>
                                            </p:txEl>
                                          </p:spTgt>
                                        </p:tgtEl>
                                        <p:attrNameLst>
                                          <p:attrName>ppt_x</p:attrName>
                                        </p:attrNameLst>
                                      </p:cBhvr>
                                    </p:anim>
                                    <p:anim from="(-#ppt_h/2)" to="(#ppt_y)" calcmode="lin" valueType="num">
                                      <p:cBhvr>
                                        <p:cTn id="17" dur="750" fill="hold">
                                          <p:stCondLst>
                                            <p:cond delay="0"/>
                                          </p:stCondLst>
                                        </p:cTn>
                                        <p:tgtEl>
                                          <p:spTgt spid="6">
                                            <p:txEl>
                                              <p:pRg st="1" end="1"/>
                                            </p:txEl>
                                          </p:spTgt>
                                        </p:tgtEl>
                                        <p:attrNameLst>
                                          <p:attrName>ppt_y</p:attrName>
                                        </p:attrNameLst>
                                      </p:cBhvr>
                                    </p:anim>
                                    <p:animRot by="21600000">
                                      <p:cBhvr>
                                        <p:cTn id="18" dur="750" fill="hold">
                                          <p:stCondLst>
                                            <p:cond delay="0"/>
                                          </p:stCondLst>
                                        </p:cTn>
                                        <p:tgtEl>
                                          <p:spTgt spid="6">
                                            <p:txEl>
                                              <p:pRg st="1" end="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Marcador de contenido 4">
            <a:extLst>
              <a:ext uri="{FF2B5EF4-FFF2-40B4-BE49-F238E27FC236}">
                <a16:creationId xmlns:a16="http://schemas.microsoft.com/office/drawing/2014/main" id="{72C1AA0E-E667-159A-432A-FE426671D0D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561" b="15185"/>
          <a:stretch>
            <a:fillRect/>
          </a:stretch>
        </p:blipFill>
        <p:spPr>
          <a:xfrm>
            <a:off x="20" y="1282"/>
            <a:ext cx="12191980" cy="6856718"/>
          </a:xfrm>
          <a:prstGeom prst="rect">
            <a:avLst/>
          </a:prstGeom>
        </p:spPr>
      </p:pic>
    </p:spTree>
    <p:extLst>
      <p:ext uri="{BB962C8B-B14F-4D97-AF65-F5344CB8AC3E}">
        <p14:creationId xmlns:p14="http://schemas.microsoft.com/office/powerpoint/2010/main" val="2792049153"/>
      </p:ext>
    </p:extLst>
  </p:cSld>
  <p:clrMapOvr>
    <a:masterClrMapping/>
  </p:clrMapOvr>
  <mc:AlternateContent xmlns:mc="http://schemas.openxmlformats.org/markup-compatibility/2006">
    <mc:Choice xmlns:p14="http://schemas.microsoft.com/office/powerpoint/2010/main" Requires="p14">
      <p:transition spd="slow" p14:dur="325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8)">
                                      <p:cBhvr>
                                        <p:cTn id="7" dur="4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1242</TotalTime>
  <Words>1164</Words>
  <Application>Microsoft Office PowerPoint</Application>
  <PresentationFormat>Panorámica</PresentationFormat>
  <Paragraphs>20</Paragraphs>
  <Slides>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vt:i4>
      </vt:variant>
    </vt:vector>
  </HeadingPairs>
  <TitlesOfParts>
    <vt:vector size="14" baseType="lpstr">
      <vt:lpstr>Aptos</vt:lpstr>
      <vt:lpstr>Aptos Display</vt:lpstr>
      <vt:lpstr>Arial</vt:lpstr>
      <vt:lpstr>Maiandra GD</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Neyo Pin</dc:creator>
  <cp:lastModifiedBy>Neyo Pin</cp:lastModifiedBy>
  <cp:revision>1</cp:revision>
  <dcterms:created xsi:type="dcterms:W3CDTF">2026-10-05T02:52:05Z</dcterms:created>
  <dcterms:modified xsi:type="dcterms:W3CDTF">2026-10-06T18:27:39Z</dcterms:modified>
</cp:coreProperties>
</file>